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75" r:id="rId2"/>
  </p:sldMasterIdLst>
  <p:notesMasterIdLst>
    <p:notesMasterId r:id="rId38"/>
  </p:notesMasterIdLst>
  <p:sldIdLst>
    <p:sldId id="256" r:id="rId3"/>
    <p:sldId id="257" r:id="rId4"/>
    <p:sldId id="258" r:id="rId5"/>
    <p:sldId id="259" r:id="rId6"/>
    <p:sldId id="260" r:id="rId7"/>
    <p:sldId id="263" r:id="rId8"/>
    <p:sldId id="266" r:id="rId9"/>
    <p:sldId id="308" r:id="rId10"/>
    <p:sldId id="309" r:id="rId11"/>
    <p:sldId id="269" r:id="rId12"/>
    <p:sldId id="314" r:id="rId13"/>
    <p:sldId id="315" r:id="rId14"/>
    <p:sldId id="316" r:id="rId15"/>
    <p:sldId id="301" r:id="rId16"/>
    <p:sldId id="265" r:id="rId17"/>
    <p:sldId id="303" r:id="rId18"/>
    <p:sldId id="261" r:id="rId19"/>
    <p:sldId id="304" r:id="rId20"/>
    <p:sldId id="300" r:id="rId21"/>
    <p:sldId id="262" r:id="rId22"/>
    <p:sldId id="305" r:id="rId23"/>
    <p:sldId id="271" r:id="rId24"/>
    <p:sldId id="306" r:id="rId25"/>
    <p:sldId id="311" r:id="rId26"/>
    <p:sldId id="310" r:id="rId27"/>
    <p:sldId id="312" r:id="rId28"/>
    <p:sldId id="313" r:id="rId29"/>
    <p:sldId id="307" r:id="rId30"/>
    <p:sldId id="264" r:id="rId31"/>
    <p:sldId id="317" r:id="rId32"/>
    <p:sldId id="318" r:id="rId33"/>
    <p:sldId id="319" r:id="rId34"/>
    <p:sldId id="320" r:id="rId35"/>
    <p:sldId id="279" r:id="rId36"/>
    <p:sldId id="299" r:id="rId37"/>
  </p:sldIdLst>
  <p:sldSz cx="9144000" cy="5143500" type="screen16x9"/>
  <p:notesSz cx="6858000" cy="9144000"/>
  <p:embeddedFontLst>
    <p:embeddedFont>
      <p:font typeface="Anonymous Pro" panose="020B0604020202020204" charset="0"/>
      <p:regular r:id="rId39"/>
      <p:bold r:id="rId40"/>
      <p:italic r:id="rId41"/>
      <p:boldItalic r:id="rId42"/>
    </p:embeddedFont>
    <p:embeddedFont>
      <p:font typeface="Bradley Hand ITC" panose="03070402050302030203" pitchFamily="66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omic Sans MS" panose="030F0702030302020204" pitchFamily="66" charset="0"/>
      <p:regular r:id="rId48"/>
      <p:bold r:id="rId49"/>
      <p:italic r:id="rId50"/>
      <p:boldItalic r:id="rId51"/>
    </p:embeddedFont>
    <p:embeddedFont>
      <p:font typeface="Coming Soon" panose="020B0604020202020204" charset="0"/>
      <p:regular r:id="rId52"/>
    </p:embeddedFont>
    <p:embeddedFont>
      <p:font typeface="Concert One" panose="020B0604020202020204" charset="0"/>
      <p:regular r:id="rId53"/>
    </p:embeddedFont>
    <p:embeddedFont>
      <p:font typeface="Proxima Nova" panose="020B0604020202020204" charset="0"/>
      <p:regular r:id="rId54"/>
      <p:bold r:id="rId55"/>
      <p:italic r:id="rId56"/>
      <p:boldItalic r:id="rId57"/>
    </p:embeddedFont>
    <p:embeddedFont>
      <p:font typeface="Proxima Nova Semibold" panose="020B0604020202020204" charset="0"/>
      <p:regular r:id="rId58"/>
      <p:bold r:id="rId59"/>
      <p:boldItalic r:id="rId60"/>
    </p:embeddedFont>
    <p:embeddedFont>
      <p:font typeface="Roboto Mono" panose="020B0604020202020204" charset="0"/>
      <p:regular r:id="rId61"/>
      <p:bold r:id="rId62"/>
      <p:italic r:id="rId63"/>
      <p:boldItalic r:id="rId64"/>
    </p:embeddedFont>
    <p:embeddedFont>
      <p:font typeface="Roboto Mono Regular" panose="020B0604020202020204" charset="0"/>
      <p:regular r:id="rId65"/>
      <p:bold r:id="rId66"/>
      <p:italic r:id="rId67"/>
      <p:boldItalic r:id="rId68"/>
    </p:embeddedFont>
    <p:embeddedFont>
      <p:font typeface="Verdana" panose="020B0604030504040204" pitchFamily="34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m Quirke" initials="CQ" lastIdx="1" clrIdx="0">
    <p:extLst>
      <p:ext uri="{19B8F6BF-5375-455C-9EA6-DF929625EA0E}">
        <p15:presenceInfo xmlns:p15="http://schemas.microsoft.com/office/powerpoint/2012/main" userId="S::ColmQuirke@kwetb.ie::7b65eb82-ab49-45e1-9c01-ce8549c360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06DF2-B479-42CE-9F86-2FE6F6574576}" v="31" dt="2021-09-15T16:49:34.720"/>
  </p1510:revLst>
</p1510:revInfo>
</file>

<file path=ppt/tableStyles.xml><?xml version="1.0" encoding="utf-8"?>
<a:tblStyleLst xmlns:a="http://schemas.openxmlformats.org/drawingml/2006/main" def="{EC6E085F-59B8-47E6-BE27-32E939901B59}">
  <a:tblStyle styleId="{EC6E085F-59B8-47E6-BE27-32E939901B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font" Target="fonts/font25.fntdata"/><Relationship Id="rId68" Type="http://schemas.openxmlformats.org/officeDocument/2006/relationships/font" Target="fonts/font30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3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openxmlformats.org/officeDocument/2006/relationships/font" Target="fonts/font28.fntdata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font" Target="fonts/font2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openxmlformats.org/officeDocument/2006/relationships/font" Target="fonts/font27.fntdata"/><Relationship Id="rId73" Type="http://schemas.openxmlformats.org/officeDocument/2006/relationships/commentAuthors" Target="commentAuthors.xml"/><Relationship Id="rId78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font" Target="fonts/font26.fntdata"/><Relationship Id="rId69" Type="http://schemas.openxmlformats.org/officeDocument/2006/relationships/font" Target="fonts/font31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72" Type="http://schemas.openxmlformats.org/officeDocument/2006/relationships/font" Target="fonts/font3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67" Type="http://schemas.openxmlformats.org/officeDocument/2006/relationships/font" Target="fonts/font29.fntdata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70" Type="http://schemas.openxmlformats.org/officeDocument/2006/relationships/font" Target="fonts/font3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m Quirke" userId="47c7bb8eef48352b" providerId="LiveId" clId="{E2206DF2-B479-42CE-9F86-2FE6F6574576}"/>
    <pc:docChg chg="undo custSel addSld delSld modSld modShowInfo">
      <pc:chgData name="Colm Quirke" userId="47c7bb8eef48352b" providerId="LiveId" clId="{E2206DF2-B479-42CE-9F86-2FE6F6574576}" dt="2021-09-15T16:50:59.796" v="2332" actId="14100"/>
      <pc:docMkLst>
        <pc:docMk/>
      </pc:docMkLst>
      <pc:sldChg chg="modSp mod">
        <pc:chgData name="Colm Quirke" userId="47c7bb8eef48352b" providerId="LiveId" clId="{E2206DF2-B479-42CE-9F86-2FE6F6574576}" dt="2021-09-13T21:51:08.159" v="460" actId="1076"/>
        <pc:sldMkLst>
          <pc:docMk/>
          <pc:sldMk cId="0" sldId="258"/>
        </pc:sldMkLst>
        <pc:spChg chg="mod">
          <ac:chgData name="Colm Quirke" userId="47c7bb8eef48352b" providerId="LiveId" clId="{E2206DF2-B479-42CE-9F86-2FE6F6574576}" dt="2021-09-13T21:50:34.465" v="453" actId="6549"/>
          <ac:spMkLst>
            <pc:docMk/>
            <pc:sldMk cId="0" sldId="258"/>
            <ac:spMk id="15" creationId="{7EB4583B-6CFE-45DC-9D8B-F029911F15A5}"/>
          </ac:spMkLst>
        </pc:spChg>
        <pc:spChg chg="mod">
          <ac:chgData name="Colm Quirke" userId="47c7bb8eef48352b" providerId="LiveId" clId="{E2206DF2-B479-42CE-9F86-2FE6F6574576}" dt="2021-09-13T21:51:02.325" v="459" actId="1076"/>
          <ac:spMkLst>
            <pc:docMk/>
            <pc:sldMk cId="0" sldId="258"/>
            <ac:spMk id="194" creationId="{00000000-0000-0000-0000-000000000000}"/>
          </ac:spMkLst>
        </pc:spChg>
        <pc:spChg chg="mod">
          <ac:chgData name="Colm Quirke" userId="47c7bb8eef48352b" providerId="LiveId" clId="{E2206DF2-B479-42CE-9F86-2FE6F6574576}" dt="2021-09-13T21:51:08.159" v="460" actId="1076"/>
          <ac:spMkLst>
            <pc:docMk/>
            <pc:sldMk cId="0" sldId="258"/>
            <ac:spMk id="197" creationId="{00000000-0000-0000-0000-000000000000}"/>
          </ac:spMkLst>
        </pc:spChg>
        <pc:picChg chg="mod">
          <ac:chgData name="Colm Quirke" userId="47c7bb8eef48352b" providerId="LiveId" clId="{E2206DF2-B479-42CE-9F86-2FE6F6574576}" dt="2021-09-13T21:50:59.453" v="458" actId="1076"/>
          <ac:picMkLst>
            <pc:docMk/>
            <pc:sldMk cId="0" sldId="258"/>
            <ac:picMk id="205" creationId="{00000000-0000-0000-0000-000000000000}"/>
          </ac:picMkLst>
        </pc:picChg>
      </pc:sldChg>
      <pc:sldChg chg="addSp modSp mod">
        <pc:chgData name="Colm Quirke" userId="47c7bb8eef48352b" providerId="LiveId" clId="{E2206DF2-B479-42CE-9F86-2FE6F6574576}" dt="2021-09-15T16:50:59.796" v="2332" actId="14100"/>
        <pc:sldMkLst>
          <pc:docMk/>
          <pc:sldMk cId="0" sldId="264"/>
        </pc:sldMkLst>
        <pc:spChg chg="add mod">
          <ac:chgData name="Colm Quirke" userId="47c7bb8eef48352b" providerId="LiveId" clId="{E2206DF2-B479-42CE-9F86-2FE6F6574576}" dt="2021-09-15T16:48:51.525" v="2246" actId="120"/>
          <ac:spMkLst>
            <pc:docMk/>
            <pc:sldMk cId="0" sldId="264"/>
            <ac:spMk id="2" creationId="{83F6BD10-5AD4-472E-8DE5-B7673300D98D}"/>
          </ac:spMkLst>
        </pc:spChg>
        <pc:spChg chg="add mod">
          <ac:chgData name="Colm Quirke" userId="47c7bb8eef48352b" providerId="LiveId" clId="{E2206DF2-B479-42CE-9F86-2FE6F6574576}" dt="2021-09-15T16:50:59.796" v="2332" actId="14100"/>
          <ac:spMkLst>
            <pc:docMk/>
            <pc:sldMk cId="0" sldId="264"/>
            <ac:spMk id="3" creationId="{C6B65C58-2463-49C9-8C3B-A68BC8FD41E5}"/>
          </ac:spMkLst>
        </pc:spChg>
        <pc:spChg chg="add mod">
          <ac:chgData name="Colm Quirke" userId="47c7bb8eef48352b" providerId="LiveId" clId="{E2206DF2-B479-42CE-9F86-2FE6F6574576}" dt="2021-09-13T21:44:50.901" v="381" actId="113"/>
          <ac:spMkLst>
            <pc:docMk/>
            <pc:sldMk cId="0" sldId="264"/>
            <ac:spMk id="46" creationId="{26B60185-FEC4-4720-B107-C307AA9F4BCB}"/>
          </ac:spMkLst>
        </pc:spChg>
        <pc:picChg chg="add mod">
          <ac:chgData name="Colm Quirke" userId="47c7bb8eef48352b" providerId="LiveId" clId="{E2206DF2-B479-42CE-9F86-2FE6F6574576}" dt="2021-09-15T16:49:14.087" v="2248" actId="1076"/>
          <ac:picMkLst>
            <pc:docMk/>
            <pc:sldMk cId="0" sldId="264"/>
            <ac:picMk id="5" creationId="{6D674195-2ECA-41F0-B40C-287013EB4B1E}"/>
          </ac:picMkLst>
        </pc:picChg>
        <pc:picChg chg="add mod">
          <ac:chgData name="Colm Quirke" userId="47c7bb8eef48352b" providerId="LiveId" clId="{E2206DF2-B479-42CE-9F86-2FE6F6574576}" dt="2021-09-15T16:49:24.765" v="2250" actId="1076"/>
          <ac:picMkLst>
            <pc:docMk/>
            <pc:sldMk cId="0" sldId="264"/>
            <ac:picMk id="6" creationId="{DCC65EF9-A713-4851-BCFC-D38CEB29DE45}"/>
          </ac:picMkLst>
        </pc:picChg>
      </pc:sldChg>
      <pc:sldChg chg="modSp del mod">
        <pc:chgData name="Colm Quirke" userId="47c7bb8eef48352b" providerId="LiveId" clId="{E2206DF2-B479-42CE-9F86-2FE6F6574576}" dt="2021-09-15T16:21:00.150" v="539" actId="2696"/>
        <pc:sldMkLst>
          <pc:docMk/>
          <pc:sldMk cId="0" sldId="267"/>
        </pc:sldMkLst>
        <pc:spChg chg="mod">
          <ac:chgData name="Colm Quirke" userId="47c7bb8eef48352b" providerId="LiveId" clId="{E2206DF2-B479-42CE-9F86-2FE6F6574576}" dt="2021-09-13T21:52:31.456" v="492" actId="20577"/>
          <ac:spMkLst>
            <pc:docMk/>
            <pc:sldMk cId="0" sldId="267"/>
            <ac:spMk id="363" creationId="{00000000-0000-0000-0000-000000000000}"/>
          </ac:spMkLst>
        </pc:spChg>
      </pc:sldChg>
      <pc:sldChg chg="del">
        <pc:chgData name="Colm Quirke" userId="47c7bb8eef48352b" providerId="LiveId" clId="{E2206DF2-B479-42CE-9F86-2FE6F6574576}" dt="2021-09-13T21:46:37.629" v="400" actId="47"/>
        <pc:sldMkLst>
          <pc:docMk/>
          <pc:sldMk cId="0" sldId="270"/>
        </pc:sldMkLst>
      </pc:sldChg>
      <pc:sldChg chg="modSp mod modAnim">
        <pc:chgData name="Colm Quirke" userId="47c7bb8eef48352b" providerId="LiveId" clId="{E2206DF2-B479-42CE-9F86-2FE6F6574576}" dt="2021-09-13T22:01:28.251" v="537"/>
        <pc:sldMkLst>
          <pc:docMk/>
          <pc:sldMk cId="0" sldId="271"/>
        </pc:sldMkLst>
        <pc:spChg chg="mod">
          <ac:chgData name="Colm Quirke" userId="47c7bb8eef48352b" providerId="LiveId" clId="{E2206DF2-B479-42CE-9F86-2FE6F6574576}" dt="2021-09-13T22:00:50.846" v="532" actId="1076"/>
          <ac:spMkLst>
            <pc:docMk/>
            <pc:sldMk cId="0" sldId="271"/>
            <ac:spMk id="2" creationId="{C2BA6B13-B97A-473B-82D7-A577C91CCB49}"/>
          </ac:spMkLst>
        </pc:spChg>
        <pc:picChg chg="mod">
          <ac:chgData name="Colm Quirke" userId="47c7bb8eef48352b" providerId="LiveId" clId="{E2206DF2-B479-42CE-9F86-2FE6F6574576}" dt="2021-09-13T22:01:00.834" v="536" actId="14100"/>
          <ac:picMkLst>
            <pc:docMk/>
            <pc:sldMk cId="0" sldId="271"/>
            <ac:picMk id="10" creationId="{E44D2EC8-BEDC-4895-92D9-90B274993D04}"/>
          </ac:picMkLst>
        </pc:picChg>
      </pc:sldChg>
      <pc:sldChg chg="del">
        <pc:chgData name="Colm Quirke" userId="47c7bb8eef48352b" providerId="LiveId" clId="{E2206DF2-B479-42CE-9F86-2FE6F6574576}" dt="2021-09-13T21:46:39.777" v="401" actId="47"/>
        <pc:sldMkLst>
          <pc:docMk/>
          <pc:sldMk cId="0" sldId="272"/>
        </pc:sldMkLst>
      </pc:sldChg>
      <pc:sldChg chg="del">
        <pc:chgData name="Colm Quirke" userId="47c7bb8eef48352b" providerId="LiveId" clId="{E2206DF2-B479-42CE-9F86-2FE6F6574576}" dt="2021-09-13T21:46:40.276" v="402" actId="47"/>
        <pc:sldMkLst>
          <pc:docMk/>
          <pc:sldMk cId="0" sldId="273"/>
        </pc:sldMkLst>
      </pc:sldChg>
      <pc:sldChg chg="del">
        <pc:chgData name="Colm Quirke" userId="47c7bb8eef48352b" providerId="LiveId" clId="{E2206DF2-B479-42CE-9F86-2FE6F6574576}" dt="2021-09-13T21:46:43.080" v="403" actId="47"/>
        <pc:sldMkLst>
          <pc:docMk/>
          <pc:sldMk cId="0" sldId="274"/>
        </pc:sldMkLst>
      </pc:sldChg>
      <pc:sldChg chg="del">
        <pc:chgData name="Colm Quirke" userId="47c7bb8eef48352b" providerId="LiveId" clId="{E2206DF2-B479-42CE-9F86-2FE6F6574576}" dt="2021-09-13T21:46:45.419" v="404" actId="47"/>
        <pc:sldMkLst>
          <pc:docMk/>
          <pc:sldMk cId="0" sldId="275"/>
        </pc:sldMkLst>
      </pc:sldChg>
      <pc:sldChg chg="del">
        <pc:chgData name="Colm Quirke" userId="47c7bb8eef48352b" providerId="LiveId" clId="{E2206DF2-B479-42CE-9F86-2FE6F6574576}" dt="2021-09-13T21:46:47.132" v="405" actId="47"/>
        <pc:sldMkLst>
          <pc:docMk/>
          <pc:sldMk cId="0" sldId="276"/>
        </pc:sldMkLst>
      </pc:sldChg>
      <pc:sldChg chg="del">
        <pc:chgData name="Colm Quirke" userId="47c7bb8eef48352b" providerId="LiveId" clId="{E2206DF2-B479-42CE-9F86-2FE6F6574576}" dt="2021-09-13T21:46:48.279" v="406" actId="47"/>
        <pc:sldMkLst>
          <pc:docMk/>
          <pc:sldMk cId="0" sldId="277"/>
        </pc:sldMkLst>
      </pc:sldChg>
      <pc:sldChg chg="del">
        <pc:chgData name="Colm Quirke" userId="47c7bb8eef48352b" providerId="LiveId" clId="{E2206DF2-B479-42CE-9F86-2FE6F6574576}" dt="2021-09-13T21:46:50.569" v="407" actId="47"/>
        <pc:sldMkLst>
          <pc:docMk/>
          <pc:sldMk cId="0" sldId="278"/>
        </pc:sldMkLst>
      </pc:sldChg>
      <pc:sldChg chg="addSp delSp modSp mod">
        <pc:chgData name="Colm Quirke" userId="47c7bb8eef48352b" providerId="LiveId" clId="{E2206DF2-B479-42CE-9F86-2FE6F6574576}" dt="2021-09-13T21:50:08.059" v="451" actId="403"/>
        <pc:sldMkLst>
          <pc:docMk/>
          <pc:sldMk cId="0" sldId="279"/>
        </pc:sldMkLst>
        <pc:spChg chg="add del mod">
          <ac:chgData name="Colm Quirke" userId="47c7bb8eef48352b" providerId="LiveId" clId="{E2206DF2-B479-42CE-9F86-2FE6F6574576}" dt="2021-09-13T21:47:44.897" v="409" actId="21"/>
          <ac:spMkLst>
            <pc:docMk/>
            <pc:sldMk cId="0" sldId="279"/>
            <ac:spMk id="3" creationId="{B3D1F9F1-4470-49B5-A730-9CB9A63A77EC}"/>
          </ac:spMkLst>
        </pc:spChg>
        <pc:spChg chg="add mod">
          <ac:chgData name="Colm Quirke" userId="47c7bb8eef48352b" providerId="LiveId" clId="{E2206DF2-B479-42CE-9F86-2FE6F6574576}" dt="2021-09-13T21:50:08.059" v="451" actId="403"/>
          <ac:spMkLst>
            <pc:docMk/>
            <pc:sldMk cId="0" sldId="279"/>
            <ac:spMk id="20" creationId="{716790EE-EA8B-42CE-99FC-3E6D9E0032B7}"/>
          </ac:spMkLst>
        </pc:spChg>
        <pc:spChg chg="mod">
          <ac:chgData name="Colm Quirke" userId="47c7bb8eef48352b" providerId="LiveId" clId="{E2206DF2-B479-42CE-9F86-2FE6F6574576}" dt="2021-09-13T21:50:00.324" v="448" actId="1076"/>
          <ac:spMkLst>
            <pc:docMk/>
            <pc:sldMk cId="0" sldId="279"/>
            <ac:spMk id="543" creationId="{00000000-0000-0000-0000-000000000000}"/>
          </ac:spMkLst>
        </pc:spChg>
        <pc:spChg chg="del">
          <ac:chgData name="Colm Quirke" userId="47c7bb8eef48352b" providerId="LiveId" clId="{E2206DF2-B479-42CE-9F86-2FE6F6574576}" dt="2021-09-13T21:47:35.166" v="408" actId="21"/>
          <ac:spMkLst>
            <pc:docMk/>
            <pc:sldMk cId="0" sldId="279"/>
            <ac:spMk id="544" creationId="{00000000-0000-0000-0000-000000000000}"/>
          </ac:spMkLst>
        </pc:spChg>
        <pc:spChg chg="del">
          <ac:chgData name="Colm Quirke" userId="47c7bb8eef48352b" providerId="LiveId" clId="{E2206DF2-B479-42CE-9F86-2FE6F6574576}" dt="2021-09-13T21:49:39.917" v="445" actId="21"/>
          <ac:spMkLst>
            <pc:docMk/>
            <pc:sldMk cId="0" sldId="279"/>
            <ac:spMk id="557" creationId="{00000000-0000-0000-0000-000000000000}"/>
          </ac:spMkLst>
        </pc:spChg>
      </pc:sldChg>
      <pc:sldChg chg="del">
        <pc:chgData name="Colm Quirke" userId="47c7bb8eef48352b" providerId="LiveId" clId="{E2206DF2-B479-42CE-9F86-2FE6F6574576}" dt="2021-09-15T16:28:06.648" v="1171" actId="47"/>
        <pc:sldMkLst>
          <pc:docMk/>
          <pc:sldMk cId="0" sldId="280"/>
        </pc:sldMkLst>
      </pc:sldChg>
      <pc:sldChg chg="del">
        <pc:chgData name="Colm Quirke" userId="47c7bb8eef48352b" providerId="LiveId" clId="{E2206DF2-B479-42CE-9F86-2FE6F6574576}" dt="2021-09-13T21:45:19.345" v="382" actId="47"/>
        <pc:sldMkLst>
          <pc:docMk/>
          <pc:sldMk cId="0" sldId="281"/>
        </pc:sldMkLst>
      </pc:sldChg>
      <pc:sldChg chg="del">
        <pc:chgData name="Colm Quirke" userId="47c7bb8eef48352b" providerId="LiveId" clId="{E2206DF2-B479-42CE-9F86-2FE6F6574576}" dt="2021-09-13T21:45:22.776" v="383" actId="47"/>
        <pc:sldMkLst>
          <pc:docMk/>
          <pc:sldMk cId="0" sldId="282"/>
        </pc:sldMkLst>
      </pc:sldChg>
      <pc:sldChg chg="del">
        <pc:chgData name="Colm Quirke" userId="47c7bb8eef48352b" providerId="LiveId" clId="{E2206DF2-B479-42CE-9F86-2FE6F6574576}" dt="2021-09-13T21:45:24.625" v="384" actId="47"/>
        <pc:sldMkLst>
          <pc:docMk/>
          <pc:sldMk cId="0" sldId="283"/>
        </pc:sldMkLst>
      </pc:sldChg>
      <pc:sldChg chg="del">
        <pc:chgData name="Colm Quirke" userId="47c7bb8eef48352b" providerId="LiveId" clId="{E2206DF2-B479-42CE-9F86-2FE6F6574576}" dt="2021-09-13T21:45:31.003" v="385" actId="47"/>
        <pc:sldMkLst>
          <pc:docMk/>
          <pc:sldMk cId="0" sldId="284"/>
        </pc:sldMkLst>
      </pc:sldChg>
      <pc:sldChg chg="del">
        <pc:chgData name="Colm Quirke" userId="47c7bb8eef48352b" providerId="LiveId" clId="{E2206DF2-B479-42CE-9F86-2FE6F6574576}" dt="2021-09-13T21:45:31.101" v="386" actId="47"/>
        <pc:sldMkLst>
          <pc:docMk/>
          <pc:sldMk cId="0" sldId="285"/>
        </pc:sldMkLst>
      </pc:sldChg>
      <pc:sldChg chg="del">
        <pc:chgData name="Colm Quirke" userId="47c7bb8eef48352b" providerId="LiveId" clId="{E2206DF2-B479-42CE-9F86-2FE6F6574576}" dt="2021-09-13T21:45:32.113" v="387" actId="47"/>
        <pc:sldMkLst>
          <pc:docMk/>
          <pc:sldMk cId="0" sldId="286"/>
        </pc:sldMkLst>
      </pc:sldChg>
      <pc:sldChg chg="del">
        <pc:chgData name="Colm Quirke" userId="47c7bb8eef48352b" providerId="LiveId" clId="{E2206DF2-B479-42CE-9F86-2FE6F6574576}" dt="2021-09-13T21:45:32.813" v="388" actId="47"/>
        <pc:sldMkLst>
          <pc:docMk/>
          <pc:sldMk cId="0" sldId="287"/>
        </pc:sldMkLst>
      </pc:sldChg>
      <pc:sldChg chg="del">
        <pc:chgData name="Colm Quirke" userId="47c7bb8eef48352b" providerId="LiveId" clId="{E2206DF2-B479-42CE-9F86-2FE6F6574576}" dt="2021-09-13T21:45:32.914" v="389" actId="47"/>
        <pc:sldMkLst>
          <pc:docMk/>
          <pc:sldMk cId="0" sldId="288"/>
        </pc:sldMkLst>
      </pc:sldChg>
      <pc:sldChg chg="del">
        <pc:chgData name="Colm Quirke" userId="47c7bb8eef48352b" providerId="LiveId" clId="{E2206DF2-B479-42CE-9F86-2FE6F6574576}" dt="2021-09-13T21:45:32.987" v="390" actId="47"/>
        <pc:sldMkLst>
          <pc:docMk/>
          <pc:sldMk cId="0" sldId="289"/>
        </pc:sldMkLst>
      </pc:sldChg>
      <pc:sldChg chg="del">
        <pc:chgData name="Colm Quirke" userId="47c7bb8eef48352b" providerId="LiveId" clId="{E2206DF2-B479-42CE-9F86-2FE6F6574576}" dt="2021-09-13T21:45:33.077" v="391" actId="47"/>
        <pc:sldMkLst>
          <pc:docMk/>
          <pc:sldMk cId="0" sldId="290"/>
        </pc:sldMkLst>
      </pc:sldChg>
      <pc:sldChg chg="del">
        <pc:chgData name="Colm Quirke" userId="47c7bb8eef48352b" providerId="LiveId" clId="{E2206DF2-B479-42CE-9F86-2FE6F6574576}" dt="2021-09-13T21:45:33.194" v="392" actId="47"/>
        <pc:sldMkLst>
          <pc:docMk/>
          <pc:sldMk cId="0" sldId="291"/>
        </pc:sldMkLst>
      </pc:sldChg>
      <pc:sldChg chg="del">
        <pc:chgData name="Colm Quirke" userId="47c7bb8eef48352b" providerId="LiveId" clId="{E2206DF2-B479-42CE-9F86-2FE6F6574576}" dt="2021-09-13T21:45:33.361" v="393" actId="47"/>
        <pc:sldMkLst>
          <pc:docMk/>
          <pc:sldMk cId="0" sldId="292"/>
        </pc:sldMkLst>
      </pc:sldChg>
      <pc:sldChg chg="del">
        <pc:chgData name="Colm Quirke" userId="47c7bb8eef48352b" providerId="LiveId" clId="{E2206DF2-B479-42CE-9F86-2FE6F6574576}" dt="2021-09-13T21:45:33.605" v="394" actId="47"/>
        <pc:sldMkLst>
          <pc:docMk/>
          <pc:sldMk cId="0" sldId="293"/>
        </pc:sldMkLst>
      </pc:sldChg>
      <pc:sldChg chg="del">
        <pc:chgData name="Colm Quirke" userId="47c7bb8eef48352b" providerId="LiveId" clId="{E2206DF2-B479-42CE-9F86-2FE6F6574576}" dt="2021-09-13T21:45:34.905" v="395" actId="47"/>
        <pc:sldMkLst>
          <pc:docMk/>
          <pc:sldMk cId="0" sldId="294"/>
        </pc:sldMkLst>
      </pc:sldChg>
      <pc:sldChg chg="del">
        <pc:chgData name="Colm Quirke" userId="47c7bb8eef48352b" providerId="LiveId" clId="{E2206DF2-B479-42CE-9F86-2FE6F6574576}" dt="2021-09-13T21:45:35.191" v="396" actId="47"/>
        <pc:sldMkLst>
          <pc:docMk/>
          <pc:sldMk cId="0" sldId="295"/>
        </pc:sldMkLst>
      </pc:sldChg>
      <pc:sldChg chg="del">
        <pc:chgData name="Colm Quirke" userId="47c7bb8eef48352b" providerId="LiveId" clId="{E2206DF2-B479-42CE-9F86-2FE6F6574576}" dt="2021-09-13T21:45:35.797" v="397" actId="47"/>
        <pc:sldMkLst>
          <pc:docMk/>
          <pc:sldMk cId="0" sldId="296"/>
        </pc:sldMkLst>
      </pc:sldChg>
      <pc:sldChg chg="del">
        <pc:chgData name="Colm Quirke" userId="47c7bb8eef48352b" providerId="LiveId" clId="{E2206DF2-B479-42CE-9F86-2FE6F6574576}" dt="2021-09-13T21:45:36.161" v="398" actId="47"/>
        <pc:sldMkLst>
          <pc:docMk/>
          <pc:sldMk cId="0" sldId="297"/>
        </pc:sldMkLst>
      </pc:sldChg>
      <pc:sldChg chg="del">
        <pc:chgData name="Colm Quirke" userId="47c7bb8eef48352b" providerId="LiveId" clId="{E2206DF2-B479-42CE-9F86-2FE6F6574576}" dt="2021-09-13T21:45:37.393" v="399" actId="47"/>
        <pc:sldMkLst>
          <pc:docMk/>
          <pc:sldMk cId="0" sldId="298"/>
        </pc:sldMkLst>
      </pc:sldChg>
      <pc:sldChg chg="modSp mod">
        <pc:chgData name="Colm Quirke" userId="47c7bb8eef48352b" providerId="LiveId" clId="{E2206DF2-B479-42CE-9F86-2FE6F6574576}" dt="2021-09-15T16:21:34.369" v="552" actId="1076"/>
        <pc:sldMkLst>
          <pc:docMk/>
          <pc:sldMk cId="74406139" sldId="300"/>
        </pc:sldMkLst>
        <pc:spChg chg="mod">
          <ac:chgData name="Colm Quirke" userId="47c7bb8eef48352b" providerId="LiveId" clId="{E2206DF2-B479-42CE-9F86-2FE6F6574576}" dt="2021-09-15T16:21:31.507" v="551" actId="20577"/>
          <ac:spMkLst>
            <pc:docMk/>
            <pc:sldMk cId="74406139" sldId="300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1:34.369" v="552" actId="1076"/>
          <ac:picMkLst>
            <pc:docMk/>
            <pc:sldMk cId="74406139" sldId="300"/>
            <ac:picMk id="211" creationId="{00000000-0000-0000-0000-000000000000}"/>
          </ac:picMkLst>
        </pc:picChg>
      </pc:sldChg>
      <pc:sldChg chg="del">
        <pc:chgData name="Colm Quirke" userId="47c7bb8eef48352b" providerId="LiveId" clId="{E2206DF2-B479-42CE-9F86-2FE6F6574576}" dt="2021-09-15T16:20:55.573" v="538" actId="2696"/>
        <pc:sldMkLst>
          <pc:docMk/>
          <pc:sldMk cId="1733957957" sldId="302"/>
        </pc:sldMkLst>
      </pc:sldChg>
      <pc:sldChg chg="modSp mod">
        <pc:chgData name="Colm Quirke" userId="47c7bb8eef48352b" providerId="LiveId" clId="{E2206DF2-B479-42CE-9F86-2FE6F6574576}" dt="2021-09-15T16:21:10.329" v="543" actId="1076"/>
        <pc:sldMkLst>
          <pc:docMk/>
          <pc:sldMk cId="2881828659" sldId="303"/>
        </pc:sldMkLst>
        <pc:spChg chg="mod">
          <ac:chgData name="Colm Quirke" userId="47c7bb8eef48352b" providerId="LiveId" clId="{E2206DF2-B479-42CE-9F86-2FE6F6574576}" dt="2021-09-15T16:21:05.531" v="542" actId="20577"/>
          <ac:spMkLst>
            <pc:docMk/>
            <pc:sldMk cId="2881828659" sldId="303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1:10.329" v="543" actId="1076"/>
          <ac:picMkLst>
            <pc:docMk/>
            <pc:sldMk cId="2881828659" sldId="303"/>
            <ac:picMk id="211" creationId="{00000000-0000-0000-0000-000000000000}"/>
          </ac:picMkLst>
        </pc:picChg>
      </pc:sldChg>
      <pc:sldChg chg="modSp mod">
        <pc:chgData name="Colm Quirke" userId="47c7bb8eef48352b" providerId="LiveId" clId="{E2206DF2-B479-42CE-9F86-2FE6F6574576}" dt="2021-09-15T16:21:24.770" v="547" actId="1076"/>
        <pc:sldMkLst>
          <pc:docMk/>
          <pc:sldMk cId="2682578990" sldId="304"/>
        </pc:sldMkLst>
        <pc:spChg chg="mod">
          <ac:chgData name="Colm Quirke" userId="47c7bb8eef48352b" providerId="LiveId" clId="{E2206DF2-B479-42CE-9F86-2FE6F6574576}" dt="2021-09-15T16:21:15.541" v="546" actId="20577"/>
          <ac:spMkLst>
            <pc:docMk/>
            <pc:sldMk cId="2682578990" sldId="304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1:24.770" v="547" actId="1076"/>
          <ac:picMkLst>
            <pc:docMk/>
            <pc:sldMk cId="2682578990" sldId="304"/>
            <ac:picMk id="211" creationId="{00000000-0000-0000-0000-000000000000}"/>
          </ac:picMkLst>
        </pc:picChg>
      </pc:sldChg>
      <pc:sldChg chg="modSp mod">
        <pc:chgData name="Colm Quirke" userId="47c7bb8eef48352b" providerId="LiveId" clId="{E2206DF2-B479-42CE-9F86-2FE6F6574576}" dt="2021-09-15T16:21:44.678" v="556" actId="1076"/>
        <pc:sldMkLst>
          <pc:docMk/>
          <pc:sldMk cId="2774048651" sldId="305"/>
        </pc:sldMkLst>
        <pc:spChg chg="mod">
          <ac:chgData name="Colm Quirke" userId="47c7bb8eef48352b" providerId="LiveId" clId="{E2206DF2-B479-42CE-9F86-2FE6F6574576}" dt="2021-09-15T16:21:40.089" v="555" actId="20577"/>
          <ac:spMkLst>
            <pc:docMk/>
            <pc:sldMk cId="2774048651" sldId="305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1:44.678" v="556" actId="1076"/>
          <ac:picMkLst>
            <pc:docMk/>
            <pc:sldMk cId="2774048651" sldId="305"/>
            <ac:picMk id="211" creationId="{00000000-0000-0000-0000-000000000000}"/>
          </ac:picMkLst>
        </pc:picChg>
      </pc:sldChg>
      <pc:sldChg chg="modSp mod">
        <pc:chgData name="Colm Quirke" userId="47c7bb8eef48352b" providerId="LiveId" clId="{E2206DF2-B479-42CE-9F86-2FE6F6574576}" dt="2021-09-15T16:21:53.562" v="560" actId="1076"/>
        <pc:sldMkLst>
          <pc:docMk/>
          <pc:sldMk cId="2985372765" sldId="306"/>
        </pc:sldMkLst>
        <pc:spChg chg="mod">
          <ac:chgData name="Colm Quirke" userId="47c7bb8eef48352b" providerId="LiveId" clId="{E2206DF2-B479-42CE-9F86-2FE6F6574576}" dt="2021-09-15T16:21:50.006" v="559" actId="20577"/>
          <ac:spMkLst>
            <pc:docMk/>
            <pc:sldMk cId="2985372765" sldId="306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1:53.562" v="560" actId="1076"/>
          <ac:picMkLst>
            <pc:docMk/>
            <pc:sldMk cId="2985372765" sldId="306"/>
            <ac:picMk id="211" creationId="{00000000-0000-0000-0000-000000000000}"/>
          </ac:picMkLst>
        </pc:picChg>
      </pc:sldChg>
      <pc:sldChg chg="modSp mod">
        <pc:chgData name="Colm Quirke" userId="47c7bb8eef48352b" providerId="LiveId" clId="{E2206DF2-B479-42CE-9F86-2FE6F6574576}" dt="2021-09-15T16:22:04.319" v="564" actId="1076"/>
        <pc:sldMkLst>
          <pc:docMk/>
          <pc:sldMk cId="4162754700" sldId="307"/>
        </pc:sldMkLst>
        <pc:spChg chg="mod">
          <ac:chgData name="Colm Quirke" userId="47c7bb8eef48352b" providerId="LiveId" clId="{E2206DF2-B479-42CE-9F86-2FE6F6574576}" dt="2021-09-15T16:21:59.729" v="563" actId="20577"/>
          <ac:spMkLst>
            <pc:docMk/>
            <pc:sldMk cId="4162754700" sldId="307"/>
            <ac:spMk id="210" creationId="{00000000-0000-0000-0000-000000000000}"/>
          </ac:spMkLst>
        </pc:spChg>
        <pc:picChg chg="mod">
          <ac:chgData name="Colm Quirke" userId="47c7bb8eef48352b" providerId="LiveId" clId="{E2206DF2-B479-42CE-9F86-2FE6F6574576}" dt="2021-09-15T16:22:04.319" v="564" actId="1076"/>
          <ac:picMkLst>
            <pc:docMk/>
            <pc:sldMk cId="4162754700" sldId="307"/>
            <ac:picMk id="211" creationId="{00000000-0000-0000-0000-000000000000}"/>
          </ac:picMkLst>
        </pc:picChg>
      </pc:sldChg>
      <pc:sldChg chg="modSp mod">
        <pc:chgData name="Colm Quirke" userId="47c7bb8eef48352b" providerId="LiveId" clId="{E2206DF2-B479-42CE-9F86-2FE6F6574576}" dt="2021-09-13T21:54:17.883" v="500" actId="1076"/>
        <pc:sldMkLst>
          <pc:docMk/>
          <pc:sldMk cId="3942056993" sldId="310"/>
        </pc:sldMkLst>
        <pc:spChg chg="mod">
          <ac:chgData name="Colm Quirke" userId="47c7bb8eef48352b" providerId="LiveId" clId="{E2206DF2-B479-42CE-9F86-2FE6F6574576}" dt="2021-09-13T21:54:17.883" v="500" actId="1076"/>
          <ac:spMkLst>
            <pc:docMk/>
            <pc:sldMk cId="3942056993" sldId="310"/>
            <ac:spMk id="234" creationId="{00000000-0000-0000-0000-000000000000}"/>
          </ac:spMkLst>
        </pc:spChg>
      </pc:sldChg>
      <pc:sldChg chg="modSp mod">
        <pc:chgData name="Colm Quirke" userId="47c7bb8eef48352b" providerId="LiveId" clId="{E2206DF2-B479-42CE-9F86-2FE6F6574576}" dt="2021-09-13T21:54:28.501" v="501" actId="1076"/>
        <pc:sldMkLst>
          <pc:docMk/>
          <pc:sldMk cId="2107108683" sldId="312"/>
        </pc:sldMkLst>
        <pc:spChg chg="mod">
          <ac:chgData name="Colm Quirke" userId="47c7bb8eef48352b" providerId="LiveId" clId="{E2206DF2-B479-42CE-9F86-2FE6F6574576}" dt="2021-09-13T21:54:28.501" v="501" actId="1076"/>
          <ac:spMkLst>
            <pc:docMk/>
            <pc:sldMk cId="2107108683" sldId="312"/>
            <ac:spMk id="19" creationId="{DF04B1BC-3E48-4B9C-BBD4-EDAFF28E42F2}"/>
          </ac:spMkLst>
        </pc:spChg>
      </pc:sldChg>
      <pc:sldChg chg="modSp mod">
        <pc:chgData name="Colm Quirke" userId="47c7bb8eef48352b" providerId="LiveId" clId="{E2206DF2-B479-42CE-9F86-2FE6F6574576}" dt="2021-09-13T21:54:36.097" v="502" actId="1076"/>
        <pc:sldMkLst>
          <pc:docMk/>
          <pc:sldMk cId="3372935093" sldId="313"/>
        </pc:sldMkLst>
        <pc:spChg chg="mod">
          <ac:chgData name="Colm Quirke" userId="47c7bb8eef48352b" providerId="LiveId" clId="{E2206DF2-B479-42CE-9F86-2FE6F6574576}" dt="2021-09-13T21:54:36.097" v="502" actId="1076"/>
          <ac:spMkLst>
            <pc:docMk/>
            <pc:sldMk cId="3372935093" sldId="313"/>
            <ac:spMk id="16" creationId="{CA5D6E0A-0846-4518-A65C-EABB8F889402}"/>
          </ac:spMkLst>
        </pc:spChg>
      </pc:sldChg>
      <pc:sldChg chg="modSp mod">
        <pc:chgData name="Colm Quirke" userId="47c7bb8eef48352b" providerId="LiveId" clId="{E2206DF2-B479-42CE-9F86-2FE6F6574576}" dt="2021-09-13T21:39:05.376" v="213" actId="1076"/>
        <pc:sldMkLst>
          <pc:docMk/>
          <pc:sldMk cId="658063513" sldId="314"/>
        </pc:sldMkLst>
        <pc:spChg chg="mod">
          <ac:chgData name="Colm Quirke" userId="47c7bb8eef48352b" providerId="LiveId" clId="{E2206DF2-B479-42CE-9F86-2FE6F6574576}" dt="2021-09-13T21:34:56.124" v="134" actId="207"/>
          <ac:spMkLst>
            <pc:docMk/>
            <pc:sldMk cId="658063513" sldId="314"/>
            <ac:spMk id="2" creationId="{BEAECDBB-8931-4A48-A4B4-21E04BC43E38}"/>
          </ac:spMkLst>
        </pc:spChg>
        <pc:spChg chg="mod">
          <ac:chgData name="Colm Quirke" userId="47c7bb8eef48352b" providerId="LiveId" clId="{E2206DF2-B479-42CE-9F86-2FE6F6574576}" dt="2021-09-13T21:39:02.952" v="212" actId="1076"/>
          <ac:spMkLst>
            <pc:docMk/>
            <pc:sldMk cId="658063513" sldId="314"/>
            <ac:spMk id="3" creationId="{4CC25646-A9F6-44E0-AD21-F7F5D0C3318F}"/>
          </ac:spMkLst>
        </pc:spChg>
        <pc:spChg chg="mod">
          <ac:chgData name="Colm Quirke" userId="47c7bb8eef48352b" providerId="LiveId" clId="{E2206DF2-B479-42CE-9F86-2FE6F6574576}" dt="2021-09-13T21:35:19.783" v="138" actId="2711"/>
          <ac:spMkLst>
            <pc:docMk/>
            <pc:sldMk cId="658063513" sldId="314"/>
            <ac:spMk id="4" creationId="{767E8969-4BF4-402E-BB94-7D85D2F8F1DD}"/>
          </ac:spMkLst>
        </pc:spChg>
        <pc:spChg chg="mod">
          <ac:chgData name="Colm Quirke" userId="47c7bb8eef48352b" providerId="LiveId" clId="{E2206DF2-B479-42CE-9F86-2FE6F6574576}" dt="2021-09-13T21:39:05.376" v="213" actId="1076"/>
          <ac:spMkLst>
            <pc:docMk/>
            <pc:sldMk cId="658063513" sldId="314"/>
            <ac:spMk id="5" creationId="{99CF5F2C-5E4E-4083-88EE-D6275D47CDFD}"/>
          </ac:spMkLst>
        </pc:spChg>
      </pc:sldChg>
      <pc:sldChg chg="delSp modSp new mod">
        <pc:chgData name="Colm Quirke" userId="47c7bb8eef48352b" providerId="LiveId" clId="{E2206DF2-B479-42CE-9F86-2FE6F6574576}" dt="2021-09-13T21:39:32.899" v="233" actId="20577"/>
        <pc:sldMkLst>
          <pc:docMk/>
          <pc:sldMk cId="185106576" sldId="315"/>
        </pc:sldMkLst>
        <pc:spChg chg="mod">
          <ac:chgData name="Colm Quirke" userId="47c7bb8eef48352b" providerId="LiveId" clId="{E2206DF2-B479-42CE-9F86-2FE6F6574576}" dt="2021-09-13T21:35:29.119" v="139" actId="1076"/>
          <ac:spMkLst>
            <pc:docMk/>
            <pc:sldMk cId="185106576" sldId="315"/>
            <ac:spMk id="2" creationId="{70E7A9AF-2402-46B1-A218-074D8123A13E}"/>
          </ac:spMkLst>
        </pc:spChg>
        <pc:spChg chg="mod">
          <ac:chgData name="Colm Quirke" userId="47c7bb8eef48352b" providerId="LiveId" clId="{E2206DF2-B479-42CE-9F86-2FE6F6574576}" dt="2021-09-13T21:36:52.825" v="170" actId="20577"/>
          <ac:spMkLst>
            <pc:docMk/>
            <pc:sldMk cId="185106576" sldId="315"/>
            <ac:spMk id="3" creationId="{9C53A6E6-B287-48A2-827C-2D4B479320D3}"/>
          </ac:spMkLst>
        </pc:spChg>
        <pc:spChg chg="del">
          <ac:chgData name="Colm Quirke" userId="47c7bb8eef48352b" providerId="LiveId" clId="{E2206DF2-B479-42CE-9F86-2FE6F6574576}" dt="2021-09-13T21:35:56.901" v="144" actId="21"/>
          <ac:spMkLst>
            <pc:docMk/>
            <pc:sldMk cId="185106576" sldId="315"/>
            <ac:spMk id="4" creationId="{BEB6A7F0-123B-4BEC-9982-898652C11603}"/>
          </ac:spMkLst>
        </pc:spChg>
        <pc:spChg chg="mod">
          <ac:chgData name="Colm Quirke" userId="47c7bb8eef48352b" providerId="LiveId" clId="{E2206DF2-B479-42CE-9F86-2FE6F6574576}" dt="2021-09-13T21:39:32.899" v="233" actId="20577"/>
          <ac:spMkLst>
            <pc:docMk/>
            <pc:sldMk cId="185106576" sldId="315"/>
            <ac:spMk id="5" creationId="{6F833673-37A4-468F-8764-FF5B2F83F86D}"/>
          </ac:spMkLst>
        </pc:spChg>
      </pc:sldChg>
      <pc:sldChg chg="modSp new mod">
        <pc:chgData name="Colm Quirke" userId="47c7bb8eef48352b" providerId="LiveId" clId="{E2206DF2-B479-42CE-9F86-2FE6F6574576}" dt="2021-09-13T21:43:38.192" v="370" actId="404"/>
        <pc:sldMkLst>
          <pc:docMk/>
          <pc:sldMk cId="70703521" sldId="316"/>
        </pc:sldMkLst>
        <pc:spChg chg="mod">
          <ac:chgData name="Colm Quirke" userId="47c7bb8eef48352b" providerId="LiveId" clId="{E2206DF2-B479-42CE-9F86-2FE6F6574576}" dt="2021-09-13T21:40:18.734" v="248" actId="2711"/>
          <ac:spMkLst>
            <pc:docMk/>
            <pc:sldMk cId="70703521" sldId="316"/>
            <ac:spMk id="2" creationId="{47C5491D-D2DB-444F-A181-375456EE96A7}"/>
          </ac:spMkLst>
        </pc:spChg>
        <pc:spChg chg="mod">
          <ac:chgData name="Colm Quirke" userId="47c7bb8eef48352b" providerId="LiveId" clId="{E2206DF2-B479-42CE-9F86-2FE6F6574576}" dt="2021-09-13T21:40:48.310" v="267" actId="20577"/>
          <ac:spMkLst>
            <pc:docMk/>
            <pc:sldMk cId="70703521" sldId="316"/>
            <ac:spMk id="3" creationId="{9DD4E6D0-6961-45B9-A464-FB902DB254F0}"/>
          </ac:spMkLst>
        </pc:spChg>
        <pc:spChg chg="mod">
          <ac:chgData name="Colm Quirke" userId="47c7bb8eef48352b" providerId="LiveId" clId="{E2206DF2-B479-42CE-9F86-2FE6F6574576}" dt="2021-09-13T21:41:11.399" v="282" actId="1076"/>
          <ac:spMkLst>
            <pc:docMk/>
            <pc:sldMk cId="70703521" sldId="316"/>
            <ac:spMk id="4" creationId="{4E82C660-2D37-434E-A77E-786162A591EF}"/>
          </ac:spMkLst>
        </pc:spChg>
        <pc:spChg chg="mod">
          <ac:chgData name="Colm Quirke" userId="47c7bb8eef48352b" providerId="LiveId" clId="{E2206DF2-B479-42CE-9F86-2FE6F6574576}" dt="2021-09-13T21:43:38.192" v="370" actId="404"/>
          <ac:spMkLst>
            <pc:docMk/>
            <pc:sldMk cId="70703521" sldId="316"/>
            <ac:spMk id="5" creationId="{F0B1F508-6C87-44A7-879A-2A371A3E0188}"/>
          </ac:spMkLst>
        </pc:spChg>
      </pc:sldChg>
      <pc:sldChg chg="modSp add mod">
        <pc:chgData name="Colm Quirke" userId="47c7bb8eef48352b" providerId="LiveId" clId="{E2206DF2-B479-42CE-9F86-2FE6F6574576}" dt="2021-09-13T21:51:39.592" v="470" actId="20577"/>
        <pc:sldMkLst>
          <pc:docMk/>
          <pc:sldMk cId="2879771415" sldId="317"/>
        </pc:sldMkLst>
        <pc:spChg chg="mod">
          <ac:chgData name="Colm Quirke" userId="47c7bb8eef48352b" providerId="LiveId" clId="{E2206DF2-B479-42CE-9F86-2FE6F6574576}" dt="2021-09-13T21:51:28.680" v="464" actId="20577"/>
          <ac:spMkLst>
            <pc:docMk/>
            <pc:sldMk cId="2879771415" sldId="317"/>
            <ac:spMk id="210" creationId="{00000000-0000-0000-0000-000000000000}"/>
          </ac:spMkLst>
        </pc:spChg>
        <pc:spChg chg="mod">
          <ac:chgData name="Colm Quirke" userId="47c7bb8eef48352b" providerId="LiveId" clId="{E2206DF2-B479-42CE-9F86-2FE6F6574576}" dt="2021-09-13T21:51:39.592" v="470" actId="20577"/>
          <ac:spMkLst>
            <pc:docMk/>
            <pc:sldMk cId="2879771415" sldId="317"/>
            <ac:spMk id="214" creationId="{00000000-0000-0000-0000-000000000000}"/>
          </ac:spMkLst>
        </pc:spChg>
        <pc:picChg chg="mod">
          <ac:chgData name="Colm Quirke" userId="47c7bb8eef48352b" providerId="LiveId" clId="{E2206DF2-B479-42CE-9F86-2FE6F6574576}" dt="2021-09-13T21:51:34.558" v="465" actId="1076"/>
          <ac:picMkLst>
            <pc:docMk/>
            <pc:sldMk cId="2879771415" sldId="317"/>
            <ac:picMk id="211" creationId="{00000000-0000-0000-0000-000000000000}"/>
          </ac:picMkLst>
        </pc:picChg>
      </pc:sldChg>
      <pc:sldChg chg="addSp delSp modSp add mod">
        <pc:chgData name="Colm Quirke" userId="47c7bb8eef48352b" providerId="LiveId" clId="{E2206DF2-B479-42CE-9F86-2FE6F6574576}" dt="2021-09-15T16:27:38.019" v="1170" actId="1076"/>
        <pc:sldMkLst>
          <pc:docMk/>
          <pc:sldMk cId="1191767820" sldId="318"/>
        </pc:sldMkLst>
        <pc:spChg chg="add mod">
          <ac:chgData name="Colm Quirke" userId="47c7bb8eef48352b" providerId="LiveId" clId="{E2206DF2-B479-42CE-9F86-2FE6F6574576}" dt="2021-09-15T16:27:38.019" v="1170" actId="1076"/>
          <ac:spMkLst>
            <pc:docMk/>
            <pc:sldMk cId="1191767820" sldId="318"/>
            <ac:spMk id="2" creationId="{54C452EA-E88A-4D53-AB63-89BE0C7BE090}"/>
          </ac:spMkLst>
        </pc:spChg>
        <pc:spChg chg="del">
          <ac:chgData name="Colm Quirke" userId="47c7bb8eef48352b" providerId="LiveId" clId="{E2206DF2-B479-42CE-9F86-2FE6F6574576}" dt="2021-09-13T21:55:02.489" v="520" actId="478"/>
          <ac:spMkLst>
            <pc:docMk/>
            <pc:sldMk cId="1191767820" sldId="318"/>
            <ac:spMk id="11" creationId="{F8CF06A2-DD17-41EF-90E3-B9391D871537}"/>
          </ac:spMkLst>
        </pc:spChg>
        <pc:spChg chg="mod">
          <ac:chgData name="Colm Quirke" userId="47c7bb8eef48352b" providerId="LiveId" clId="{E2206DF2-B479-42CE-9F86-2FE6F6574576}" dt="2021-09-15T16:24:26.633" v="804" actId="207"/>
          <ac:spMkLst>
            <pc:docMk/>
            <pc:sldMk cId="1191767820" sldId="318"/>
            <ac:spMk id="252" creationId="{00000000-0000-0000-0000-000000000000}"/>
          </ac:spMkLst>
        </pc:spChg>
        <pc:spChg chg="mod">
          <ac:chgData name="Colm Quirke" userId="47c7bb8eef48352b" providerId="LiveId" clId="{E2206DF2-B479-42CE-9F86-2FE6F6574576}" dt="2021-09-13T21:54:52.604" v="514" actId="20577"/>
          <ac:spMkLst>
            <pc:docMk/>
            <pc:sldMk cId="1191767820" sldId="318"/>
            <ac:spMk id="253" creationId="{00000000-0000-0000-0000-000000000000}"/>
          </ac:spMkLst>
        </pc:spChg>
        <pc:spChg chg="del">
          <ac:chgData name="Colm Quirke" userId="47c7bb8eef48352b" providerId="LiveId" clId="{E2206DF2-B479-42CE-9F86-2FE6F6574576}" dt="2021-09-13T21:54:59.930" v="516" actId="478"/>
          <ac:spMkLst>
            <pc:docMk/>
            <pc:sldMk cId="1191767820" sldId="318"/>
            <ac:spMk id="255" creationId="{00000000-0000-0000-0000-000000000000}"/>
          </ac:spMkLst>
        </pc:spChg>
        <pc:spChg chg="del">
          <ac:chgData name="Colm Quirke" userId="47c7bb8eef48352b" providerId="LiveId" clId="{E2206DF2-B479-42CE-9F86-2FE6F6574576}" dt="2021-09-13T21:55:01.819" v="519" actId="478"/>
          <ac:spMkLst>
            <pc:docMk/>
            <pc:sldMk cId="1191767820" sldId="318"/>
            <ac:spMk id="256" creationId="{00000000-0000-0000-0000-000000000000}"/>
          </ac:spMkLst>
        </pc:spChg>
        <pc:picChg chg="mod">
          <ac:chgData name="Colm Quirke" userId="47c7bb8eef48352b" providerId="LiveId" clId="{E2206DF2-B479-42CE-9F86-2FE6F6574576}" dt="2021-09-13T21:54:55.992" v="515" actId="1076"/>
          <ac:picMkLst>
            <pc:docMk/>
            <pc:sldMk cId="1191767820" sldId="318"/>
            <ac:picMk id="9" creationId="{F1B87A08-9AB2-4FAF-87E3-3EAC514B3468}"/>
          </ac:picMkLst>
        </pc:picChg>
        <pc:picChg chg="del">
          <ac:chgData name="Colm Quirke" userId="47c7bb8eef48352b" providerId="LiveId" clId="{E2206DF2-B479-42CE-9F86-2FE6F6574576}" dt="2021-09-13T21:55:00.448" v="517" actId="478"/>
          <ac:picMkLst>
            <pc:docMk/>
            <pc:sldMk cId="1191767820" sldId="318"/>
            <ac:picMk id="3074" creationId="{5362E36D-4CF8-493F-9464-783DF1DCC73C}"/>
          </ac:picMkLst>
        </pc:picChg>
        <pc:picChg chg="del">
          <ac:chgData name="Colm Quirke" userId="47c7bb8eef48352b" providerId="LiveId" clId="{E2206DF2-B479-42CE-9F86-2FE6F6574576}" dt="2021-09-13T21:55:02.936" v="521" actId="478"/>
          <ac:picMkLst>
            <pc:docMk/>
            <pc:sldMk cId="1191767820" sldId="318"/>
            <ac:picMk id="3076" creationId="{46BA0A8B-5165-4834-9022-16DD264BB56F}"/>
          </ac:picMkLst>
        </pc:picChg>
        <pc:picChg chg="del">
          <ac:chgData name="Colm Quirke" userId="47c7bb8eef48352b" providerId="LiveId" clId="{E2206DF2-B479-42CE-9F86-2FE6F6574576}" dt="2021-09-13T21:55:01.245" v="518" actId="478"/>
          <ac:picMkLst>
            <pc:docMk/>
            <pc:sldMk cId="1191767820" sldId="318"/>
            <ac:picMk id="3078" creationId="{0090479D-F01A-4B2F-BCBE-98C243FFA7AA}"/>
          </ac:picMkLst>
        </pc:picChg>
      </pc:sldChg>
      <pc:sldChg chg="delSp modSp new mod">
        <pc:chgData name="Colm Quirke" userId="47c7bb8eef48352b" providerId="LiveId" clId="{E2206DF2-B479-42CE-9F86-2FE6F6574576}" dt="2021-09-15T16:36:20.693" v="2151" actId="20577"/>
        <pc:sldMkLst>
          <pc:docMk/>
          <pc:sldMk cId="1506696955" sldId="319"/>
        </pc:sldMkLst>
        <pc:spChg chg="del">
          <ac:chgData name="Colm Quirke" userId="47c7bb8eef48352b" providerId="LiveId" clId="{E2206DF2-B479-42CE-9F86-2FE6F6574576}" dt="2021-09-15T16:30:44.233" v="1459" actId="21"/>
          <ac:spMkLst>
            <pc:docMk/>
            <pc:sldMk cId="1506696955" sldId="319"/>
            <ac:spMk id="2" creationId="{98FBD97D-9A55-4FF4-8C91-D19410F64A17}"/>
          </ac:spMkLst>
        </pc:spChg>
        <pc:spChg chg="mod">
          <ac:chgData name="Colm Quirke" userId="47c7bb8eef48352b" providerId="LiveId" clId="{E2206DF2-B479-42CE-9F86-2FE6F6574576}" dt="2021-09-15T16:33:15.744" v="1789" actId="20577"/>
          <ac:spMkLst>
            <pc:docMk/>
            <pc:sldMk cId="1506696955" sldId="319"/>
            <ac:spMk id="3" creationId="{BA7CDD78-DD7A-4F76-9AEA-55E71150B09E}"/>
          </ac:spMkLst>
        </pc:spChg>
        <pc:spChg chg="mod">
          <ac:chgData name="Colm Quirke" userId="47c7bb8eef48352b" providerId="LiveId" clId="{E2206DF2-B479-42CE-9F86-2FE6F6574576}" dt="2021-09-15T16:36:20.693" v="2151" actId="20577"/>
          <ac:spMkLst>
            <pc:docMk/>
            <pc:sldMk cId="1506696955" sldId="319"/>
            <ac:spMk id="4" creationId="{E0C53A60-94CD-4367-969E-CD0B79C2B8BD}"/>
          </ac:spMkLst>
        </pc:spChg>
      </pc:sldChg>
      <pc:sldChg chg="addSp delSp modSp new mod">
        <pc:chgData name="Colm Quirke" userId="47c7bb8eef48352b" providerId="LiveId" clId="{E2206DF2-B479-42CE-9F86-2FE6F6574576}" dt="2021-09-15T16:36:12.347" v="2149" actId="20577"/>
        <pc:sldMkLst>
          <pc:docMk/>
          <pc:sldMk cId="2510964593" sldId="320"/>
        </pc:sldMkLst>
        <pc:spChg chg="del">
          <ac:chgData name="Colm Quirke" userId="47c7bb8eef48352b" providerId="LiveId" clId="{E2206DF2-B479-42CE-9F86-2FE6F6574576}" dt="2021-09-15T16:34:44.840" v="2002" actId="21"/>
          <ac:spMkLst>
            <pc:docMk/>
            <pc:sldMk cId="2510964593" sldId="320"/>
            <ac:spMk id="2" creationId="{2EA43301-12EC-46CE-A185-DA5679CB55B4}"/>
          </ac:spMkLst>
        </pc:spChg>
        <pc:spChg chg="mod">
          <ac:chgData name="Colm Quirke" userId="47c7bb8eef48352b" providerId="LiveId" clId="{E2206DF2-B479-42CE-9F86-2FE6F6574576}" dt="2021-09-15T16:35:35.002" v="2027" actId="2711"/>
          <ac:spMkLst>
            <pc:docMk/>
            <pc:sldMk cId="2510964593" sldId="320"/>
            <ac:spMk id="3" creationId="{C0B97F6C-14DB-465F-8299-48F643EB6C82}"/>
          </ac:spMkLst>
        </pc:spChg>
        <pc:spChg chg="del">
          <ac:chgData name="Colm Quirke" userId="47c7bb8eef48352b" providerId="LiveId" clId="{E2206DF2-B479-42CE-9F86-2FE6F6574576}" dt="2021-09-15T16:34:42.351" v="2001" actId="21"/>
          <ac:spMkLst>
            <pc:docMk/>
            <pc:sldMk cId="2510964593" sldId="320"/>
            <ac:spMk id="4" creationId="{64B032BF-18F1-40E4-9D1A-DF7E3C9D61DC}"/>
          </ac:spMkLst>
        </pc:spChg>
        <pc:spChg chg="add mod">
          <ac:chgData name="Colm Quirke" userId="47c7bb8eef48352b" providerId="LiveId" clId="{E2206DF2-B479-42CE-9F86-2FE6F6574576}" dt="2021-09-15T16:36:12.347" v="2149" actId="20577"/>
          <ac:spMkLst>
            <pc:docMk/>
            <pc:sldMk cId="2510964593" sldId="320"/>
            <ac:spMk id="5" creationId="{2BDCE20B-6B80-4D67-BBE8-783BFEE10E1B}"/>
          </ac:spMkLst>
        </pc:spChg>
      </pc:sldChg>
      <pc:sldMasterChg chg="delSldLayout">
        <pc:chgData name="Colm Quirke" userId="47c7bb8eef48352b" providerId="LiveId" clId="{E2206DF2-B479-42CE-9F86-2FE6F6574576}" dt="2021-09-15T16:21:00.150" v="539" actId="2696"/>
        <pc:sldMasterMkLst>
          <pc:docMk/>
          <pc:sldMasterMk cId="0" sldId="2147483674"/>
        </pc:sldMasterMkLst>
        <pc:sldLayoutChg chg="del">
          <pc:chgData name="Colm Quirke" userId="47c7bb8eef48352b" providerId="LiveId" clId="{E2206DF2-B479-42CE-9F86-2FE6F6574576}" dt="2021-09-13T21:45:22.776" v="383" actId="47"/>
          <pc:sldLayoutMkLst>
            <pc:docMk/>
            <pc:sldMasterMk cId="0" sldId="2147483674"/>
            <pc:sldLayoutMk cId="0" sldId="2147483651"/>
          </pc:sldLayoutMkLst>
        </pc:sldLayoutChg>
        <pc:sldLayoutChg chg="del">
          <pc:chgData name="Colm Quirke" userId="47c7bb8eef48352b" providerId="LiveId" clId="{E2206DF2-B479-42CE-9F86-2FE6F6574576}" dt="2021-09-15T16:21:00.150" v="539" actId="2696"/>
          <pc:sldLayoutMkLst>
            <pc:docMk/>
            <pc:sldMasterMk cId="0" sldId="2147483674"/>
            <pc:sldLayoutMk cId="0" sldId="2147483652"/>
          </pc:sldLayoutMkLst>
        </pc:sldLayoutChg>
        <pc:sldLayoutChg chg="del">
          <pc:chgData name="Colm Quirke" userId="47c7bb8eef48352b" providerId="LiveId" clId="{E2206DF2-B479-42CE-9F86-2FE6F6574576}" dt="2021-09-13T21:46:43.080" v="403" actId="47"/>
          <pc:sldLayoutMkLst>
            <pc:docMk/>
            <pc:sldMasterMk cId="0" sldId="2147483674"/>
            <pc:sldLayoutMk cId="0" sldId="2147483654"/>
          </pc:sldLayoutMkLst>
        </pc:sldLayoutChg>
        <pc:sldLayoutChg chg="del">
          <pc:chgData name="Colm Quirke" userId="47c7bb8eef48352b" providerId="LiveId" clId="{E2206DF2-B479-42CE-9F86-2FE6F6574576}" dt="2021-09-13T21:46:50.569" v="407" actId="47"/>
          <pc:sldLayoutMkLst>
            <pc:docMk/>
            <pc:sldMasterMk cId="0" sldId="2147483674"/>
            <pc:sldLayoutMk cId="0" sldId="2147483666"/>
          </pc:sldLayoutMkLst>
        </pc:sldLayoutChg>
        <pc:sldLayoutChg chg="del">
          <pc:chgData name="Colm Quirke" userId="47c7bb8eef48352b" providerId="LiveId" clId="{E2206DF2-B479-42CE-9F86-2FE6F6574576}" dt="2021-09-13T21:46:47.132" v="405" actId="47"/>
          <pc:sldLayoutMkLst>
            <pc:docMk/>
            <pc:sldMasterMk cId="0" sldId="2147483674"/>
            <pc:sldLayoutMk cId="0" sldId="21474836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853034354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853034354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53034354b_0_24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53034354b_0_24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53034354b_0_24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53034354b_0_24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33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53034354b_0_24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53034354b_0_24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686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60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853034354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853034354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4064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0909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5953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6294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853034354b_0_24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853034354b_0_24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730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830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3854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15259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606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656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8506521a88_4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8506521a88_4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95168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5645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853034354b_0_24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853034354b_0_24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4" name="Google Shape;12814;g853034354b_0_24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5" name="Google Shape;12815;g853034354b_0_24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bit.ly/2TtBDfr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yoMsr" TargetMode="External"/><Relationship Id="rId5" Type="http://schemas.openxmlformats.org/officeDocument/2006/relationships/hyperlink" Target="http://bit.ly/2Tynxth" TargetMode="Externa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330735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249425"/>
            <a:ext cx="6963300" cy="28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892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1pPr>
            <a:lvl2pPr marL="914400" lvl="1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2pPr>
            <a:lvl3pPr marL="1371600" lvl="2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3pPr>
            <a:lvl4pPr marL="1828800" lvl="3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4pPr>
            <a:lvl5pPr marL="2286000" lvl="4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5pPr>
            <a:lvl6pPr marL="2743200" lvl="5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6pPr>
            <a:lvl7pPr marL="3200400" lvl="6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7pPr>
            <a:lvl8pPr marL="3657600" lvl="7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8pPr>
            <a:lvl9pPr marL="4114800" lvl="8" indent="-288925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629950" y="3828100"/>
            <a:ext cx="2332500" cy="6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ncert One"/>
              <a:buNone/>
              <a:defRPr sz="16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1002325" y="711173"/>
            <a:ext cx="2403900" cy="13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90747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929350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31873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5340612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90747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929350" y="36858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531873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5340612" y="3685874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SECTION_TITLE_AND_DESCRIPTION_1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6013614" y="838400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1"/>
          </p:nvPr>
        </p:nvSpPr>
        <p:spPr>
          <a:xfrm>
            <a:off x="6013614" y="1199352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2"/>
          </p:nvPr>
        </p:nvSpPr>
        <p:spPr>
          <a:xfrm>
            <a:off x="6013603" y="2104924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3"/>
          </p:nvPr>
        </p:nvSpPr>
        <p:spPr>
          <a:xfrm>
            <a:off x="6013601" y="2465876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4"/>
          </p:nvPr>
        </p:nvSpPr>
        <p:spPr>
          <a:xfrm>
            <a:off x="6013618" y="3371448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5"/>
          </p:nvPr>
        </p:nvSpPr>
        <p:spPr>
          <a:xfrm>
            <a:off x="6013615" y="3732400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 idx="6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SECTION_TITLE_AND_DESCRIPTION_1_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602672" y="201002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839201" y="2389868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2"/>
          </p:nvPr>
        </p:nvSpPr>
        <p:spPr>
          <a:xfrm>
            <a:off x="5845528" y="201002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3"/>
          </p:nvPr>
        </p:nvSpPr>
        <p:spPr>
          <a:xfrm>
            <a:off x="5845522" y="2389875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 idx="4"/>
          </p:nvPr>
        </p:nvSpPr>
        <p:spPr>
          <a:xfrm>
            <a:off x="602672" y="3449699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5"/>
          </p:nvPr>
        </p:nvSpPr>
        <p:spPr>
          <a:xfrm>
            <a:off x="839201" y="3838273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title" idx="6"/>
          </p:nvPr>
        </p:nvSpPr>
        <p:spPr>
          <a:xfrm>
            <a:off x="5845528" y="3449695"/>
            <a:ext cx="2695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7"/>
          </p:nvPr>
        </p:nvSpPr>
        <p:spPr>
          <a:xfrm>
            <a:off x="5845522" y="3838276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">
  <p:cSld name="BIG_NUMBER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635655">
            <a:off x="1848552" y="3058534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1903775">
            <a:off x="6763976" y="866659"/>
            <a:ext cx="2068425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29175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title" hasCustomPrompt="1"/>
          </p:nvPr>
        </p:nvSpPr>
        <p:spPr>
          <a:xfrm>
            <a:off x="1301450" y="2719788"/>
            <a:ext cx="2101200" cy="6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"/>
          </p:nvPr>
        </p:nvSpPr>
        <p:spPr>
          <a:xfrm>
            <a:off x="1301450" y="3383388"/>
            <a:ext cx="21012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2" hasCustomPrompt="1"/>
          </p:nvPr>
        </p:nvSpPr>
        <p:spPr>
          <a:xfrm>
            <a:off x="3521400" y="2719788"/>
            <a:ext cx="2101200" cy="6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3"/>
          </p:nvPr>
        </p:nvSpPr>
        <p:spPr>
          <a:xfrm>
            <a:off x="3521400" y="3383388"/>
            <a:ext cx="21012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title" idx="4" hasCustomPrompt="1"/>
          </p:nvPr>
        </p:nvSpPr>
        <p:spPr>
          <a:xfrm>
            <a:off x="5741350" y="2719788"/>
            <a:ext cx="2101200" cy="6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5"/>
          </p:nvPr>
        </p:nvSpPr>
        <p:spPr>
          <a:xfrm>
            <a:off x="5741350" y="3383388"/>
            <a:ext cx="21012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SECTION_TITLE_AND_DESCRIPTION_1_1_2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6166050" y="118321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ubTitle" idx="1"/>
          </p:nvPr>
        </p:nvSpPr>
        <p:spPr>
          <a:xfrm>
            <a:off x="6166050" y="1620375"/>
            <a:ext cx="21402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title" idx="2"/>
          </p:nvPr>
        </p:nvSpPr>
        <p:spPr>
          <a:xfrm>
            <a:off x="6166040" y="2678335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3"/>
          </p:nvPr>
        </p:nvSpPr>
        <p:spPr>
          <a:xfrm>
            <a:off x="6166050" y="3115508"/>
            <a:ext cx="21402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 idx="4"/>
          </p:nvPr>
        </p:nvSpPr>
        <p:spPr>
          <a:xfrm>
            <a:off x="1002325" y="711175"/>
            <a:ext cx="26667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APTION_ONLY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1"/>
          </p:nvPr>
        </p:nvSpPr>
        <p:spPr>
          <a:xfrm>
            <a:off x="113785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title" idx="2"/>
          </p:nvPr>
        </p:nvSpPr>
        <p:spPr>
          <a:xfrm>
            <a:off x="531873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3"/>
          </p:nvPr>
        </p:nvSpPr>
        <p:spPr>
          <a:xfrm>
            <a:off x="554912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SECTION_TITLE_AND_DESCRIPTION_1_1_3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1041650" y="1003422"/>
            <a:ext cx="2802600" cy="7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ubTitle" idx="1"/>
          </p:nvPr>
        </p:nvSpPr>
        <p:spPr>
          <a:xfrm>
            <a:off x="1058450" y="1757352"/>
            <a:ext cx="2769000" cy="13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05240">
            <a:off x="6284102" y="2385388"/>
            <a:ext cx="1961516" cy="2293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7625">
            <a:off x="4378962" y="1324630"/>
            <a:ext cx="2803901" cy="2815133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 rot="420963">
            <a:off x="4549033" y="2333911"/>
            <a:ext cx="2308687" cy="149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CREDITS: This presentation template was created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, including icons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, and infographics &amp; images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.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8" r:id="rId15"/>
    <p:sldLayoutId id="2147483669" r:id="rId16"/>
    <p:sldLayoutId id="2147483670" r:id="rId17"/>
    <p:sldLayoutId id="2147483671" r:id="rId18"/>
    <p:sldLayoutId id="214748367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dscoilrathangan.i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ctrTitle"/>
          </p:nvPr>
        </p:nvSpPr>
        <p:spPr>
          <a:xfrm>
            <a:off x="1532100" y="2056365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6000" dirty="0"/>
              <a:t>3</a:t>
            </a:r>
            <a:r>
              <a:rPr lang="en-IE" sz="6000" baseline="30000" dirty="0"/>
              <a:t>rd</a:t>
            </a:r>
            <a:r>
              <a:rPr lang="en-IE" sz="6000" dirty="0"/>
              <a:t> and 6</a:t>
            </a:r>
            <a:r>
              <a:rPr lang="en-IE" sz="6000" baseline="30000" dirty="0"/>
              <a:t>th</a:t>
            </a:r>
            <a:r>
              <a:rPr lang="en-IE" sz="6000" dirty="0"/>
              <a:t> year information night</a:t>
            </a:r>
            <a:br>
              <a:rPr lang="en-IE" sz="6000" dirty="0"/>
            </a:br>
            <a:endParaRPr dirty="0">
              <a:solidFill>
                <a:schemeClr val="accent2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Let’s begin!</a:t>
            </a:r>
            <a:endParaRPr b="0" dirty="0"/>
          </a:p>
        </p:txBody>
      </p:sp>
      <p:sp>
        <p:nvSpPr>
          <p:cNvPr id="178" name="Google Shape;178;p29"/>
          <p:cNvSpPr/>
          <p:nvPr/>
        </p:nvSpPr>
        <p:spPr>
          <a:xfrm>
            <a:off x="2640700" y="2929265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Google Shape;179;p29"/>
          <p:cNvSpPr/>
          <p:nvPr/>
        </p:nvSpPr>
        <p:spPr>
          <a:xfrm>
            <a:off x="5822625" y="2886561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Google Shape;180;p29"/>
          <p:cNvSpPr/>
          <p:nvPr/>
        </p:nvSpPr>
        <p:spPr>
          <a:xfrm>
            <a:off x="1889900" y="4413504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ew Crest">
            <a:extLst>
              <a:ext uri="{FF2B5EF4-FFF2-40B4-BE49-F238E27FC236}">
                <a16:creationId xmlns:a16="http://schemas.microsoft.com/office/drawing/2014/main" id="{9FB8D191-6446-4E6D-B9A2-C5E883F38774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40822" y="2929265"/>
            <a:ext cx="1062355" cy="140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Welcome and thank you!</a:t>
            </a:r>
            <a:endParaRPr sz="3600"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r>
              <a:rPr lang="en-IE" sz="1400" dirty="0"/>
              <a:t>Thank you to all of our 3</a:t>
            </a:r>
            <a:r>
              <a:rPr lang="en-IE" sz="1400" baseline="30000" dirty="0"/>
              <a:t>rd</a:t>
            </a:r>
            <a:r>
              <a:rPr lang="en-IE" sz="1400" dirty="0"/>
              <a:t> and 6</a:t>
            </a:r>
            <a:r>
              <a:rPr lang="en-IE" sz="1400" baseline="30000" dirty="0"/>
              <a:t>th</a:t>
            </a:r>
            <a:r>
              <a:rPr lang="en-IE" sz="1400" dirty="0"/>
              <a:t> year parents for attending our information session this evening.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en-I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en-I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r>
              <a:rPr lang="en-IE" sz="1400" dirty="0"/>
              <a:t>Please ensure to keep up to date with what is happening in our school: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en-I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r>
              <a:rPr lang="en-IE" sz="1400" dirty="0"/>
              <a:t>Website: 	</a:t>
            </a:r>
            <a:r>
              <a:rPr lang="en-IE" sz="1400" dirty="0">
                <a:hlinkClick r:id="rId3"/>
              </a:rPr>
              <a:t>www.ardscoilrathangan.ie</a:t>
            </a:r>
            <a:endParaRPr lang="en-I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400" dirty="0"/>
            </a:br>
            <a:r>
              <a:rPr lang="en-IE" sz="1400" dirty="0"/>
              <a:t>Facebook: 	</a:t>
            </a:r>
            <a:r>
              <a:rPr lang="en-IE" sz="1400" dirty="0" err="1"/>
              <a:t>Ardscoil</a:t>
            </a:r>
            <a:r>
              <a:rPr lang="en-IE" sz="1400" dirty="0"/>
              <a:t> Rath </a:t>
            </a:r>
            <a:r>
              <a:rPr lang="en-IE" sz="1400" dirty="0" err="1"/>
              <a:t>Iomghain</a:t>
            </a:r>
            <a:endParaRPr lang="en-I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400" dirty="0"/>
            </a:br>
            <a:r>
              <a:rPr lang="en-IE" sz="1400" dirty="0"/>
              <a:t>Twitter: 	@ardscoil_rath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400" dirty="0"/>
            </a:br>
            <a:r>
              <a:rPr lang="en-IE" sz="1400" dirty="0"/>
              <a:t>Instagram: 	@ardscoil_rathangan</a:t>
            </a:r>
            <a:br>
              <a:rPr lang="en-IE" sz="1000" dirty="0"/>
            </a:b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1040075" y="458361"/>
            <a:ext cx="2403900" cy="9940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2060"/>
                </a:solidFill>
              </a:rPr>
              <a:t>Topics for tonight!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7639575" y="711175"/>
            <a:ext cx="674863" cy="488424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7125750" y="544900"/>
            <a:ext cx="564034" cy="445373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783125" y="2342796"/>
            <a:ext cx="2917800" cy="30597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defRPr/>
            </a:pPr>
            <a:r>
              <a:rPr lang="en-IE" dirty="0">
                <a:solidFill>
                  <a:schemeClr val="tx2">
                    <a:lumMod val="50000"/>
                  </a:schemeClr>
                </a:solidFill>
              </a:rPr>
              <a:t>Targets for the year ahead</a:t>
            </a: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IE" dirty="0">
                <a:solidFill>
                  <a:schemeClr val="tx2">
                    <a:lumMod val="50000"/>
                  </a:schemeClr>
                </a:solidFill>
              </a:rPr>
              <a:t>Well being </a:t>
            </a: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IE" dirty="0">
                <a:solidFill>
                  <a:schemeClr val="tx2">
                    <a:lumMod val="50000"/>
                  </a:schemeClr>
                </a:solidFill>
              </a:rPr>
              <a:t>Lifestyle balance/ peer pressure</a:t>
            </a: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Vsware attendance/ results</a:t>
            </a:r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br>
              <a:rPr lang="en-IE" dirty="0">
                <a:solidFill>
                  <a:schemeClr val="tx2">
                    <a:lumMod val="50000"/>
                  </a:schemeClr>
                </a:solidFill>
              </a:rPr>
            </a:br>
            <a:endParaRPr lang="en-IE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8782544" flipH="1">
            <a:off x="2583813" y="813547"/>
            <a:ext cx="1124399" cy="51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7EB4583B-6CFE-45DC-9D8B-F029911F15A5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5005776" y="816506"/>
            <a:ext cx="2874000" cy="3744337"/>
          </a:xfrm>
        </p:spPr>
        <p:txBody>
          <a:bodyPr/>
          <a:lstStyle/>
          <a:p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Covid</a:t>
            </a:r>
          </a:p>
          <a:p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Deadlines</a:t>
            </a:r>
          </a:p>
          <a:p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Mobile phones</a:t>
            </a:r>
          </a:p>
          <a:p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CBA’s</a:t>
            </a:r>
          </a:p>
          <a:p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Subject levels</a:t>
            </a:r>
          </a:p>
          <a:p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 </a:t>
            </a:r>
            <a:b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</a:br>
            <a:r>
              <a:rPr lang="en-IE" sz="2100" b="1" dirty="0">
                <a:solidFill>
                  <a:schemeClr val="tx2">
                    <a:lumMod val="50000"/>
                  </a:schemeClr>
                </a:solidFill>
                <a:latin typeface="Concert One" panose="020B0604020202020204" charset="0"/>
              </a:rPr>
              <a:t>Study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16" y="1324474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0" y="2726422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Targets for the year ahead</a:t>
            </a:r>
            <a:endParaRPr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837462" y="718147"/>
            <a:ext cx="30088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Marks and Grades</a:t>
            </a:r>
            <a:endParaRPr dirty="0"/>
          </a:p>
        </p:txBody>
      </p:sp>
      <p:pic>
        <p:nvPicPr>
          <p:cNvPr id="222" name="Google Shape;222;p33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 rot="10800000">
            <a:off x="1124175" y="1103650"/>
            <a:ext cx="1918825" cy="2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04E136-64E0-4F84-A86D-9A0D3C587978}"/>
              </a:ext>
            </a:extLst>
          </p:cNvPr>
          <p:cNvSpPr txBox="1">
            <a:spLocks/>
          </p:cNvSpPr>
          <p:nvPr/>
        </p:nvSpPr>
        <p:spPr>
          <a:xfrm>
            <a:off x="950621" y="1326752"/>
            <a:ext cx="6708435" cy="3262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●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○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■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●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○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■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●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Char char="○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Roboto Mono Regular"/>
              <a:buChar char="■"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27000" indent="0">
              <a:buNone/>
              <a:defRPr/>
            </a:pPr>
            <a:r>
              <a:rPr lang="en-US" b="1" dirty="0"/>
              <a:t>   </a:t>
            </a:r>
            <a:r>
              <a:rPr lang="en-US" b="1" u="sng" dirty="0"/>
              <a:t>Marks        Grade        Higher Level  Ord Level</a:t>
            </a:r>
          </a:p>
          <a:p>
            <a:pPr>
              <a:defRPr/>
            </a:pPr>
            <a:r>
              <a:rPr lang="en-US" dirty="0"/>
              <a:t>90 – 100     H1 / O1      100           56  </a:t>
            </a:r>
          </a:p>
          <a:p>
            <a:pPr>
              <a:defRPr/>
            </a:pPr>
            <a:r>
              <a:rPr lang="en-US" dirty="0"/>
              <a:t>80 &lt; 90      H2 / O2       88           46  </a:t>
            </a:r>
          </a:p>
          <a:p>
            <a:pPr>
              <a:defRPr/>
            </a:pPr>
            <a:r>
              <a:rPr lang="en-US" dirty="0"/>
              <a:t>70 &lt; 80      H3 / O3       77           37   </a:t>
            </a:r>
          </a:p>
          <a:p>
            <a:pPr>
              <a:defRPr/>
            </a:pPr>
            <a:r>
              <a:rPr lang="en-US" dirty="0"/>
              <a:t>60 &lt; 70      H4 / O4       66           28   </a:t>
            </a:r>
          </a:p>
          <a:p>
            <a:pPr>
              <a:defRPr/>
            </a:pPr>
            <a:r>
              <a:rPr lang="en-US" dirty="0"/>
              <a:t>50 &lt; 60      H5 / O5       56           20  </a:t>
            </a:r>
          </a:p>
          <a:p>
            <a:pPr>
              <a:defRPr/>
            </a:pPr>
            <a:r>
              <a:rPr lang="en-US" dirty="0"/>
              <a:t>40 &lt; 50      H6 / O6       46           12    </a:t>
            </a:r>
          </a:p>
          <a:p>
            <a:pPr>
              <a:defRPr/>
            </a:pPr>
            <a:r>
              <a:rPr lang="en-US" dirty="0"/>
              <a:t>30 &lt; 40      H7 / O7       37            0        </a:t>
            </a:r>
          </a:p>
          <a:p>
            <a:pPr>
              <a:defRPr/>
            </a:pPr>
            <a:r>
              <a:rPr lang="en-US" dirty="0"/>
              <a:t> 0 &lt; 30      H8 / O8        0            0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Link Modules:</a:t>
            </a:r>
          </a:p>
          <a:p>
            <a:pPr marL="584200" lvl="1" indent="0">
              <a:buNone/>
              <a:defRPr/>
            </a:pPr>
            <a:r>
              <a:rPr lang="en-US" dirty="0"/>
              <a:t>Distinction 66 - Merit 46 - Pass 28</a:t>
            </a:r>
            <a:endParaRPr lang="en-IE" dirty="0"/>
          </a:p>
        </p:txBody>
      </p:sp>
      <p:sp>
        <p:nvSpPr>
          <p:cNvPr id="227" name="Google Shape;227;p33"/>
          <p:cNvSpPr/>
          <p:nvPr/>
        </p:nvSpPr>
        <p:spPr>
          <a:xfrm rot="20479524">
            <a:off x="7349322" y="1068006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4" name="Google Shape;227;p33">
            <a:extLst>
              <a:ext uri="{FF2B5EF4-FFF2-40B4-BE49-F238E27FC236}">
                <a16:creationId xmlns:a16="http://schemas.microsoft.com/office/drawing/2014/main" id="{4E6A079C-8D6D-47F0-8255-AF5EDA0D336C}"/>
              </a:ext>
            </a:extLst>
          </p:cNvPr>
          <p:cNvSpPr/>
          <p:nvPr/>
        </p:nvSpPr>
        <p:spPr>
          <a:xfrm rot="5072091">
            <a:off x="7313309" y="4093184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 rot="-2148808">
            <a:off x="761090" y="1292979"/>
            <a:ext cx="647414" cy="266322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5" name="Google Shape;227;p33">
            <a:extLst>
              <a:ext uri="{FF2B5EF4-FFF2-40B4-BE49-F238E27FC236}">
                <a16:creationId xmlns:a16="http://schemas.microsoft.com/office/drawing/2014/main" id="{C9436493-D8D1-4692-8EC3-E48DE456ECAC}"/>
              </a:ext>
            </a:extLst>
          </p:cNvPr>
          <p:cNvSpPr/>
          <p:nvPr/>
        </p:nvSpPr>
        <p:spPr>
          <a:xfrm rot="20479524">
            <a:off x="828771" y="4097105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 idx="8"/>
          </p:nvPr>
        </p:nvSpPr>
        <p:spPr>
          <a:xfrm>
            <a:off x="723786" y="450329"/>
            <a:ext cx="326098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dirty="0">
                <a:solidFill>
                  <a:schemeClr val="accent5">
                    <a:lumMod val="75000"/>
                  </a:schemeClr>
                </a:solidFill>
              </a:rPr>
              <a:t>Studying: a Goal Oriented Process</a:t>
            </a:r>
            <a:endParaRPr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7371513" y="1045503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5" name="Google Shape;2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5467">
            <a:off x="7662912" y="14544"/>
            <a:ext cx="1323877" cy="154781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66" name="Google Shape;266;p36"/>
          <p:cNvSpPr txBox="1">
            <a:spLocks noGrp="1"/>
          </p:cNvSpPr>
          <p:nvPr>
            <p:ph type="title" idx="4"/>
          </p:nvPr>
        </p:nvSpPr>
        <p:spPr>
          <a:xfrm rot="-695454">
            <a:off x="7867254" y="757602"/>
            <a:ext cx="1019797" cy="6140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dk2"/>
                </a:solidFill>
                <a:latin typeface="Anonymous Pro"/>
                <a:ea typeface="Anonymous Pro"/>
                <a:cs typeface="Anonymous Pro"/>
                <a:sym typeface="Anonymous Pro"/>
              </a:rPr>
              <a:t>SMART Goals</a:t>
            </a:r>
            <a:endParaRPr sz="1600" dirty="0">
              <a:solidFill>
                <a:schemeClr val="dk2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grpSp>
        <p:nvGrpSpPr>
          <p:cNvPr id="267" name="Google Shape;267;p36"/>
          <p:cNvGrpSpPr/>
          <p:nvPr/>
        </p:nvGrpSpPr>
        <p:grpSpPr>
          <a:xfrm>
            <a:off x="7833222" y="611385"/>
            <a:ext cx="272906" cy="434118"/>
            <a:chOff x="1312450" y="4093350"/>
            <a:chExt cx="685350" cy="1090200"/>
          </a:xfrm>
        </p:grpSpPr>
        <p:sp>
          <p:nvSpPr>
            <p:cNvPr id="268" name="Google Shape;268;p36"/>
            <p:cNvSpPr/>
            <p:nvPr/>
          </p:nvSpPr>
          <p:spPr>
            <a:xfrm>
              <a:off x="1312450" y="4093350"/>
              <a:ext cx="685350" cy="1090200"/>
            </a:xfrm>
            <a:custGeom>
              <a:avLst/>
              <a:gdLst/>
              <a:ahLst/>
              <a:cxnLst/>
              <a:rect l="l" t="t" r="r" b="b"/>
              <a:pathLst>
                <a:path w="27414" h="43608" extrusionOk="0">
                  <a:moveTo>
                    <a:pt x="5201" y="10009"/>
                  </a:moveTo>
                  <a:lnTo>
                    <a:pt x="5201" y="10009"/>
                  </a:lnTo>
                  <a:cubicBezTo>
                    <a:pt x="5040" y="10996"/>
                    <a:pt x="5002" y="11987"/>
                    <a:pt x="5102" y="12937"/>
                  </a:cubicBezTo>
                  <a:cubicBezTo>
                    <a:pt x="5170" y="13571"/>
                    <a:pt x="5297" y="14196"/>
                    <a:pt x="5478" y="14807"/>
                  </a:cubicBezTo>
                  <a:cubicBezTo>
                    <a:pt x="4743" y="13294"/>
                    <a:pt x="4728" y="11634"/>
                    <a:pt x="5201" y="10009"/>
                  </a:cubicBezTo>
                  <a:close/>
                  <a:moveTo>
                    <a:pt x="15811" y="1265"/>
                  </a:moveTo>
                  <a:cubicBezTo>
                    <a:pt x="20541" y="1265"/>
                    <a:pt x="25145" y="5101"/>
                    <a:pt x="25884" y="9796"/>
                  </a:cubicBezTo>
                  <a:cubicBezTo>
                    <a:pt x="26649" y="14663"/>
                    <a:pt x="23581" y="19908"/>
                    <a:pt x="18734" y="21156"/>
                  </a:cubicBezTo>
                  <a:lnTo>
                    <a:pt x="18733" y="21156"/>
                  </a:lnTo>
                  <a:cubicBezTo>
                    <a:pt x="17919" y="21366"/>
                    <a:pt x="17082" y="21467"/>
                    <a:pt x="16245" y="21467"/>
                  </a:cubicBezTo>
                  <a:cubicBezTo>
                    <a:pt x="12150" y="21467"/>
                    <a:pt x="8059" y="19044"/>
                    <a:pt x="6641" y="15088"/>
                  </a:cubicBezTo>
                  <a:cubicBezTo>
                    <a:pt x="5469" y="11816"/>
                    <a:pt x="6172" y="7764"/>
                    <a:pt x="8270" y="4955"/>
                  </a:cubicBezTo>
                  <a:cubicBezTo>
                    <a:pt x="9623" y="3549"/>
                    <a:pt x="11222" y="2430"/>
                    <a:pt x="12774" y="1829"/>
                  </a:cubicBezTo>
                  <a:cubicBezTo>
                    <a:pt x="13408" y="1665"/>
                    <a:pt x="14061" y="1582"/>
                    <a:pt x="14715" y="1582"/>
                  </a:cubicBezTo>
                  <a:cubicBezTo>
                    <a:pt x="14773" y="1582"/>
                    <a:pt x="14831" y="1582"/>
                    <a:pt x="14889" y="1584"/>
                  </a:cubicBezTo>
                  <a:cubicBezTo>
                    <a:pt x="14890" y="1584"/>
                    <a:pt x="14891" y="1584"/>
                    <a:pt x="14891" y="1584"/>
                  </a:cubicBezTo>
                  <a:cubicBezTo>
                    <a:pt x="15042" y="1584"/>
                    <a:pt x="15084" y="1340"/>
                    <a:pt x="14936" y="1309"/>
                  </a:cubicBezTo>
                  <a:cubicBezTo>
                    <a:pt x="15228" y="1279"/>
                    <a:pt x="15519" y="1265"/>
                    <a:pt x="15811" y="1265"/>
                  </a:cubicBezTo>
                  <a:close/>
                  <a:moveTo>
                    <a:pt x="11744" y="28418"/>
                  </a:moveTo>
                  <a:lnTo>
                    <a:pt x="11744" y="28418"/>
                  </a:lnTo>
                  <a:cubicBezTo>
                    <a:pt x="12408" y="28787"/>
                    <a:pt x="13268" y="28878"/>
                    <a:pt x="14064" y="28978"/>
                  </a:cubicBezTo>
                  <a:cubicBezTo>
                    <a:pt x="13489" y="31053"/>
                    <a:pt x="12936" y="33136"/>
                    <a:pt x="12378" y="35217"/>
                  </a:cubicBezTo>
                  <a:lnTo>
                    <a:pt x="12377" y="35217"/>
                  </a:lnTo>
                  <a:lnTo>
                    <a:pt x="11752" y="37548"/>
                  </a:lnTo>
                  <a:cubicBezTo>
                    <a:pt x="11436" y="37515"/>
                    <a:pt x="11118" y="37500"/>
                    <a:pt x="10804" y="37432"/>
                  </a:cubicBezTo>
                  <a:cubicBezTo>
                    <a:pt x="10450" y="37354"/>
                    <a:pt x="10108" y="37230"/>
                    <a:pt x="9772" y="37098"/>
                  </a:cubicBezTo>
                  <a:cubicBezTo>
                    <a:pt x="9899" y="36422"/>
                    <a:pt x="10035" y="35749"/>
                    <a:pt x="10185" y="35077"/>
                  </a:cubicBezTo>
                  <a:cubicBezTo>
                    <a:pt x="10425" y="33999"/>
                    <a:pt x="10695" y="32928"/>
                    <a:pt x="10992" y="31864"/>
                  </a:cubicBezTo>
                  <a:cubicBezTo>
                    <a:pt x="11305" y="30745"/>
                    <a:pt x="11807" y="29661"/>
                    <a:pt x="11760" y="28491"/>
                  </a:cubicBezTo>
                  <a:cubicBezTo>
                    <a:pt x="11757" y="28467"/>
                    <a:pt x="11752" y="28442"/>
                    <a:pt x="11744" y="28418"/>
                  </a:cubicBezTo>
                  <a:close/>
                  <a:moveTo>
                    <a:pt x="9701" y="37483"/>
                  </a:moveTo>
                  <a:cubicBezTo>
                    <a:pt x="10246" y="37833"/>
                    <a:pt x="10942" y="38077"/>
                    <a:pt x="11595" y="38077"/>
                  </a:cubicBezTo>
                  <a:cubicBezTo>
                    <a:pt x="11600" y="38077"/>
                    <a:pt x="11605" y="38077"/>
                    <a:pt x="11609" y="38077"/>
                  </a:cubicBezTo>
                  <a:lnTo>
                    <a:pt x="11609" y="38077"/>
                  </a:lnTo>
                  <a:cubicBezTo>
                    <a:pt x="11580" y="38193"/>
                    <a:pt x="11549" y="38311"/>
                    <a:pt x="11517" y="38428"/>
                  </a:cubicBezTo>
                  <a:lnTo>
                    <a:pt x="11517" y="38427"/>
                  </a:lnTo>
                  <a:cubicBezTo>
                    <a:pt x="11470" y="38603"/>
                    <a:pt x="11418" y="38860"/>
                    <a:pt x="11359" y="39156"/>
                  </a:cubicBezTo>
                  <a:cubicBezTo>
                    <a:pt x="11204" y="39085"/>
                    <a:pt x="11033" y="39072"/>
                    <a:pt x="10858" y="39072"/>
                  </a:cubicBezTo>
                  <a:cubicBezTo>
                    <a:pt x="10752" y="39072"/>
                    <a:pt x="10645" y="39077"/>
                    <a:pt x="10540" y="39077"/>
                  </a:cubicBezTo>
                  <a:cubicBezTo>
                    <a:pt x="10481" y="39077"/>
                    <a:pt x="10423" y="39075"/>
                    <a:pt x="10366" y="39070"/>
                  </a:cubicBezTo>
                  <a:cubicBezTo>
                    <a:pt x="10056" y="39046"/>
                    <a:pt x="9752" y="38970"/>
                    <a:pt x="9446" y="38922"/>
                  </a:cubicBezTo>
                  <a:cubicBezTo>
                    <a:pt x="9465" y="38818"/>
                    <a:pt x="9482" y="38724"/>
                    <a:pt x="9492" y="38655"/>
                  </a:cubicBezTo>
                  <a:cubicBezTo>
                    <a:pt x="9556" y="38264"/>
                    <a:pt x="9631" y="37874"/>
                    <a:pt x="9701" y="37483"/>
                  </a:cubicBezTo>
                  <a:close/>
                  <a:moveTo>
                    <a:pt x="9371" y="39374"/>
                  </a:moveTo>
                  <a:cubicBezTo>
                    <a:pt x="9633" y="39480"/>
                    <a:pt x="9916" y="39543"/>
                    <a:pt x="10196" y="39580"/>
                  </a:cubicBezTo>
                  <a:cubicBezTo>
                    <a:pt x="10388" y="39606"/>
                    <a:pt x="10607" y="39642"/>
                    <a:pt x="10819" y="39642"/>
                  </a:cubicBezTo>
                  <a:cubicBezTo>
                    <a:pt x="10980" y="39642"/>
                    <a:pt x="11137" y="39622"/>
                    <a:pt x="11275" y="39560"/>
                  </a:cubicBezTo>
                  <a:lnTo>
                    <a:pt x="11275" y="39560"/>
                  </a:lnTo>
                  <a:cubicBezTo>
                    <a:pt x="11189" y="39985"/>
                    <a:pt x="11082" y="40437"/>
                    <a:pt x="10950" y="40815"/>
                  </a:cubicBezTo>
                  <a:cubicBezTo>
                    <a:pt x="10924" y="40814"/>
                    <a:pt x="10899" y="40814"/>
                    <a:pt x="10873" y="40814"/>
                  </a:cubicBezTo>
                  <a:cubicBezTo>
                    <a:pt x="10639" y="40814"/>
                    <a:pt x="10398" y="40862"/>
                    <a:pt x="10159" y="40862"/>
                  </a:cubicBezTo>
                  <a:cubicBezTo>
                    <a:pt x="10125" y="40862"/>
                    <a:pt x="10090" y="40861"/>
                    <a:pt x="10056" y="40859"/>
                  </a:cubicBezTo>
                  <a:cubicBezTo>
                    <a:pt x="9795" y="40841"/>
                    <a:pt x="9538" y="40801"/>
                    <a:pt x="9284" y="40736"/>
                  </a:cubicBezTo>
                  <a:cubicBezTo>
                    <a:pt x="9251" y="40301"/>
                    <a:pt x="9306" y="39796"/>
                    <a:pt x="9371" y="39374"/>
                  </a:cubicBezTo>
                  <a:close/>
                  <a:moveTo>
                    <a:pt x="9402" y="41289"/>
                  </a:moveTo>
                  <a:lnTo>
                    <a:pt x="9402" y="41289"/>
                  </a:lnTo>
                  <a:cubicBezTo>
                    <a:pt x="9559" y="41334"/>
                    <a:pt x="9718" y="41367"/>
                    <a:pt x="9881" y="41388"/>
                  </a:cubicBezTo>
                  <a:cubicBezTo>
                    <a:pt x="10049" y="41410"/>
                    <a:pt x="10255" y="41433"/>
                    <a:pt x="10462" y="41433"/>
                  </a:cubicBezTo>
                  <a:cubicBezTo>
                    <a:pt x="10528" y="41433"/>
                    <a:pt x="10593" y="41431"/>
                    <a:pt x="10658" y="41426"/>
                  </a:cubicBezTo>
                  <a:lnTo>
                    <a:pt x="10658" y="41426"/>
                  </a:lnTo>
                  <a:cubicBezTo>
                    <a:pt x="10569" y="41553"/>
                    <a:pt x="10471" y="41645"/>
                    <a:pt x="10362" y="41677"/>
                  </a:cubicBezTo>
                  <a:cubicBezTo>
                    <a:pt x="10234" y="41715"/>
                    <a:pt x="10121" y="41733"/>
                    <a:pt x="10020" y="41733"/>
                  </a:cubicBezTo>
                  <a:cubicBezTo>
                    <a:pt x="9703" y="41733"/>
                    <a:pt x="9511" y="41557"/>
                    <a:pt x="9402" y="41289"/>
                  </a:cubicBezTo>
                  <a:close/>
                  <a:moveTo>
                    <a:pt x="15893" y="1"/>
                  </a:moveTo>
                  <a:cubicBezTo>
                    <a:pt x="15395" y="1"/>
                    <a:pt x="14894" y="37"/>
                    <a:pt x="14392" y="112"/>
                  </a:cubicBezTo>
                  <a:cubicBezTo>
                    <a:pt x="8294" y="1027"/>
                    <a:pt x="1" y="10835"/>
                    <a:pt x="5909" y="16358"/>
                  </a:cubicBezTo>
                  <a:cubicBezTo>
                    <a:pt x="5961" y="16407"/>
                    <a:pt x="6017" y="16426"/>
                    <a:pt x="6069" y="16426"/>
                  </a:cubicBezTo>
                  <a:cubicBezTo>
                    <a:pt x="6083" y="16426"/>
                    <a:pt x="6096" y="16425"/>
                    <a:pt x="6110" y="16423"/>
                  </a:cubicBezTo>
                  <a:cubicBezTo>
                    <a:pt x="7517" y="19288"/>
                    <a:pt x="10185" y="21363"/>
                    <a:pt x="13288" y="22188"/>
                  </a:cubicBezTo>
                  <a:cubicBezTo>
                    <a:pt x="12902" y="23062"/>
                    <a:pt x="12749" y="24055"/>
                    <a:pt x="12540" y="24979"/>
                  </a:cubicBezTo>
                  <a:cubicBezTo>
                    <a:pt x="12385" y="25662"/>
                    <a:pt x="12080" y="26433"/>
                    <a:pt x="12061" y="27162"/>
                  </a:cubicBezTo>
                  <a:cubicBezTo>
                    <a:pt x="11762" y="27201"/>
                    <a:pt x="11473" y="27285"/>
                    <a:pt x="11204" y="27442"/>
                  </a:cubicBezTo>
                  <a:cubicBezTo>
                    <a:pt x="11018" y="27550"/>
                    <a:pt x="11015" y="27777"/>
                    <a:pt x="11142" y="27928"/>
                  </a:cubicBezTo>
                  <a:cubicBezTo>
                    <a:pt x="11145" y="27935"/>
                    <a:pt x="11150" y="27938"/>
                    <a:pt x="11155" y="27944"/>
                  </a:cubicBezTo>
                  <a:cubicBezTo>
                    <a:pt x="11028" y="27948"/>
                    <a:pt x="10910" y="28008"/>
                    <a:pt x="10832" y="28108"/>
                  </a:cubicBezTo>
                  <a:cubicBezTo>
                    <a:pt x="9928" y="29229"/>
                    <a:pt x="9683" y="30715"/>
                    <a:pt x="9312" y="32089"/>
                  </a:cubicBezTo>
                  <a:cubicBezTo>
                    <a:pt x="8852" y="33796"/>
                    <a:pt x="8465" y="35519"/>
                    <a:pt x="8149" y="37259"/>
                  </a:cubicBezTo>
                  <a:cubicBezTo>
                    <a:pt x="7935" y="38433"/>
                    <a:pt x="7369" y="40158"/>
                    <a:pt x="7613" y="41356"/>
                  </a:cubicBezTo>
                  <a:cubicBezTo>
                    <a:pt x="7832" y="42434"/>
                    <a:pt x="8920" y="43013"/>
                    <a:pt x="9873" y="43417"/>
                  </a:cubicBezTo>
                  <a:cubicBezTo>
                    <a:pt x="10183" y="43548"/>
                    <a:pt x="10458" y="43608"/>
                    <a:pt x="10702" y="43608"/>
                  </a:cubicBezTo>
                  <a:cubicBezTo>
                    <a:pt x="12509" y="43608"/>
                    <a:pt x="12630" y="40342"/>
                    <a:pt x="13029" y="38845"/>
                  </a:cubicBezTo>
                  <a:cubicBezTo>
                    <a:pt x="13941" y="35420"/>
                    <a:pt x="14878" y="31999"/>
                    <a:pt x="15749" y="28562"/>
                  </a:cubicBezTo>
                  <a:cubicBezTo>
                    <a:pt x="15842" y="28197"/>
                    <a:pt x="15632" y="27698"/>
                    <a:pt x="15220" y="27630"/>
                  </a:cubicBezTo>
                  <a:cubicBezTo>
                    <a:pt x="14854" y="27569"/>
                    <a:pt x="14466" y="27473"/>
                    <a:pt x="14071" y="27380"/>
                  </a:cubicBezTo>
                  <a:cubicBezTo>
                    <a:pt x="14478" y="25797"/>
                    <a:pt x="14896" y="24136"/>
                    <a:pt x="15010" y="22508"/>
                  </a:cubicBezTo>
                  <a:cubicBezTo>
                    <a:pt x="15443" y="22557"/>
                    <a:pt x="15877" y="22582"/>
                    <a:pt x="16312" y="22582"/>
                  </a:cubicBezTo>
                  <a:cubicBezTo>
                    <a:pt x="16645" y="22582"/>
                    <a:pt x="16978" y="22568"/>
                    <a:pt x="17310" y="22539"/>
                  </a:cubicBezTo>
                  <a:cubicBezTo>
                    <a:pt x="23190" y="22007"/>
                    <a:pt x="27413" y="16567"/>
                    <a:pt x="27170" y="10774"/>
                  </a:cubicBezTo>
                  <a:cubicBezTo>
                    <a:pt x="26925" y="4930"/>
                    <a:pt x="21682" y="1"/>
                    <a:pt x="15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1477975" y="4161250"/>
              <a:ext cx="487250" cy="450450"/>
            </a:xfrm>
            <a:custGeom>
              <a:avLst/>
              <a:gdLst/>
              <a:ahLst/>
              <a:cxnLst/>
              <a:rect l="l" t="t" r="r" b="b"/>
              <a:pathLst>
                <a:path w="19490" h="18018" extrusionOk="0">
                  <a:moveTo>
                    <a:pt x="1614" y="7205"/>
                  </a:moveTo>
                  <a:cubicBezTo>
                    <a:pt x="1122" y="9193"/>
                    <a:pt x="1161" y="11265"/>
                    <a:pt x="1871" y="12865"/>
                  </a:cubicBezTo>
                  <a:cubicBezTo>
                    <a:pt x="1911" y="12957"/>
                    <a:pt x="1956" y="13046"/>
                    <a:pt x="2001" y="13135"/>
                  </a:cubicBezTo>
                  <a:cubicBezTo>
                    <a:pt x="1442" y="12197"/>
                    <a:pt x="1127" y="11132"/>
                    <a:pt x="1088" y="10040"/>
                  </a:cubicBezTo>
                  <a:cubicBezTo>
                    <a:pt x="1052" y="9061"/>
                    <a:pt x="1251" y="8105"/>
                    <a:pt x="1614" y="7205"/>
                  </a:cubicBezTo>
                  <a:close/>
                  <a:moveTo>
                    <a:pt x="8769" y="1099"/>
                  </a:moveTo>
                  <a:cubicBezTo>
                    <a:pt x="10213" y="1099"/>
                    <a:pt x="11739" y="1834"/>
                    <a:pt x="12928" y="2514"/>
                  </a:cubicBezTo>
                  <a:cubicBezTo>
                    <a:pt x="15190" y="3806"/>
                    <a:pt x="17154" y="5801"/>
                    <a:pt x="17151" y="8562"/>
                  </a:cubicBezTo>
                  <a:cubicBezTo>
                    <a:pt x="17150" y="11027"/>
                    <a:pt x="16062" y="14041"/>
                    <a:pt x="14176" y="15676"/>
                  </a:cubicBezTo>
                  <a:cubicBezTo>
                    <a:pt x="13112" y="16598"/>
                    <a:pt x="11835" y="16976"/>
                    <a:pt x="10526" y="16976"/>
                  </a:cubicBezTo>
                  <a:cubicBezTo>
                    <a:pt x="8796" y="16976"/>
                    <a:pt x="7009" y="16315"/>
                    <a:pt x="5579" y="15381"/>
                  </a:cubicBezTo>
                  <a:cubicBezTo>
                    <a:pt x="2756" y="13536"/>
                    <a:pt x="1781" y="10776"/>
                    <a:pt x="2574" y="7531"/>
                  </a:cubicBezTo>
                  <a:cubicBezTo>
                    <a:pt x="2925" y="6098"/>
                    <a:pt x="3537" y="4567"/>
                    <a:pt x="4464" y="3322"/>
                  </a:cubicBezTo>
                  <a:cubicBezTo>
                    <a:pt x="4471" y="3316"/>
                    <a:pt x="4477" y="3308"/>
                    <a:pt x="4485" y="3302"/>
                  </a:cubicBezTo>
                  <a:cubicBezTo>
                    <a:pt x="5475" y="2436"/>
                    <a:pt x="6694" y="1440"/>
                    <a:pt x="8014" y="1172"/>
                  </a:cubicBezTo>
                  <a:cubicBezTo>
                    <a:pt x="8262" y="1122"/>
                    <a:pt x="8514" y="1099"/>
                    <a:pt x="8769" y="1099"/>
                  </a:cubicBezTo>
                  <a:close/>
                  <a:moveTo>
                    <a:pt x="8887" y="1"/>
                  </a:moveTo>
                  <a:cubicBezTo>
                    <a:pt x="8837" y="1"/>
                    <a:pt x="8788" y="1"/>
                    <a:pt x="8738" y="3"/>
                  </a:cubicBezTo>
                  <a:cubicBezTo>
                    <a:pt x="6181" y="71"/>
                    <a:pt x="3888" y="2245"/>
                    <a:pt x="2440" y="4180"/>
                  </a:cubicBezTo>
                  <a:cubicBezTo>
                    <a:pt x="877" y="6267"/>
                    <a:pt x="1" y="8911"/>
                    <a:pt x="661" y="11505"/>
                  </a:cubicBezTo>
                  <a:cubicBezTo>
                    <a:pt x="1175" y="13521"/>
                    <a:pt x="2542" y="15297"/>
                    <a:pt x="4474" y="15997"/>
                  </a:cubicBezTo>
                  <a:cubicBezTo>
                    <a:pt x="6169" y="17258"/>
                    <a:pt x="8337" y="18017"/>
                    <a:pt x="10414" y="18017"/>
                  </a:cubicBezTo>
                  <a:cubicBezTo>
                    <a:pt x="12074" y="18017"/>
                    <a:pt x="13676" y="17532"/>
                    <a:pt x="14932" y="16430"/>
                  </a:cubicBezTo>
                  <a:cubicBezTo>
                    <a:pt x="18721" y="13109"/>
                    <a:pt x="19489" y="6595"/>
                    <a:pt x="15668" y="3108"/>
                  </a:cubicBezTo>
                  <a:cubicBezTo>
                    <a:pt x="13933" y="1526"/>
                    <a:pt x="11308" y="1"/>
                    <a:pt x="88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611400" y="4264325"/>
              <a:ext cx="204725" cy="224825"/>
            </a:xfrm>
            <a:custGeom>
              <a:avLst/>
              <a:gdLst/>
              <a:ahLst/>
              <a:cxnLst/>
              <a:rect l="l" t="t" r="r" b="b"/>
              <a:pathLst>
                <a:path w="8189" h="8993" extrusionOk="0">
                  <a:moveTo>
                    <a:pt x="3561" y="0"/>
                  </a:moveTo>
                  <a:cubicBezTo>
                    <a:pt x="1727" y="0"/>
                    <a:pt x="0" y="1490"/>
                    <a:pt x="935" y="3575"/>
                  </a:cubicBezTo>
                  <a:cubicBezTo>
                    <a:pt x="1077" y="3892"/>
                    <a:pt x="1311" y="4020"/>
                    <a:pt x="1557" y="4020"/>
                  </a:cubicBezTo>
                  <a:cubicBezTo>
                    <a:pt x="2000" y="4020"/>
                    <a:pt x="2483" y="3607"/>
                    <a:pt x="2546" y="3138"/>
                  </a:cubicBezTo>
                  <a:cubicBezTo>
                    <a:pt x="2652" y="2350"/>
                    <a:pt x="3006" y="2037"/>
                    <a:pt x="3405" y="2037"/>
                  </a:cubicBezTo>
                  <a:cubicBezTo>
                    <a:pt x="4054" y="2037"/>
                    <a:pt x="4819" y="2864"/>
                    <a:pt x="4821" y="3825"/>
                  </a:cubicBezTo>
                  <a:cubicBezTo>
                    <a:pt x="4825" y="5165"/>
                    <a:pt x="3942" y="6358"/>
                    <a:pt x="3228" y="7421"/>
                  </a:cubicBezTo>
                  <a:cubicBezTo>
                    <a:pt x="2689" y="8221"/>
                    <a:pt x="3437" y="8993"/>
                    <a:pt x="4195" y="8993"/>
                  </a:cubicBezTo>
                  <a:cubicBezTo>
                    <a:pt x="4522" y="8993"/>
                    <a:pt x="4850" y="8849"/>
                    <a:pt x="5078" y="8503"/>
                  </a:cubicBezTo>
                  <a:cubicBezTo>
                    <a:pt x="6537" y="6287"/>
                    <a:pt x="8188" y="2626"/>
                    <a:pt x="5438" y="602"/>
                  </a:cubicBezTo>
                  <a:cubicBezTo>
                    <a:pt x="4875" y="188"/>
                    <a:pt x="4211" y="0"/>
                    <a:pt x="3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1688575" y="4506825"/>
              <a:ext cx="60375" cy="62375"/>
            </a:xfrm>
            <a:custGeom>
              <a:avLst/>
              <a:gdLst/>
              <a:ahLst/>
              <a:cxnLst/>
              <a:rect l="l" t="t" r="r" b="b"/>
              <a:pathLst>
                <a:path w="2415" h="2495" extrusionOk="0">
                  <a:moveTo>
                    <a:pt x="1242" y="0"/>
                  </a:moveTo>
                  <a:cubicBezTo>
                    <a:pt x="1230" y="0"/>
                    <a:pt x="1219" y="1"/>
                    <a:pt x="1207" y="1"/>
                  </a:cubicBezTo>
                  <a:cubicBezTo>
                    <a:pt x="1005" y="10"/>
                    <a:pt x="807" y="63"/>
                    <a:pt x="629" y="158"/>
                  </a:cubicBezTo>
                  <a:cubicBezTo>
                    <a:pt x="403" y="277"/>
                    <a:pt x="150" y="585"/>
                    <a:pt x="103" y="841"/>
                  </a:cubicBezTo>
                  <a:cubicBezTo>
                    <a:pt x="93" y="897"/>
                    <a:pt x="83" y="952"/>
                    <a:pt x="73" y="1007"/>
                  </a:cubicBezTo>
                  <a:cubicBezTo>
                    <a:pt x="0" y="1417"/>
                    <a:pt x="50" y="1851"/>
                    <a:pt x="375" y="2151"/>
                  </a:cubicBezTo>
                  <a:cubicBezTo>
                    <a:pt x="605" y="2361"/>
                    <a:pt x="887" y="2495"/>
                    <a:pt x="1207" y="2495"/>
                  </a:cubicBezTo>
                  <a:cubicBezTo>
                    <a:pt x="1517" y="2490"/>
                    <a:pt x="1814" y="2367"/>
                    <a:pt x="2037" y="2151"/>
                  </a:cubicBezTo>
                  <a:cubicBezTo>
                    <a:pt x="2354" y="1833"/>
                    <a:pt x="2415" y="1430"/>
                    <a:pt x="2339" y="1007"/>
                  </a:cubicBezTo>
                  <a:cubicBezTo>
                    <a:pt x="2329" y="952"/>
                    <a:pt x="2319" y="897"/>
                    <a:pt x="2309" y="841"/>
                  </a:cubicBezTo>
                  <a:cubicBezTo>
                    <a:pt x="2267" y="605"/>
                    <a:pt x="2080" y="387"/>
                    <a:pt x="1900" y="247"/>
                  </a:cubicBezTo>
                  <a:cubicBezTo>
                    <a:pt x="1716" y="105"/>
                    <a:pt x="1480" y="0"/>
                    <a:pt x="12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36"/>
          <p:cNvSpPr/>
          <p:nvPr/>
        </p:nvSpPr>
        <p:spPr>
          <a:xfrm>
            <a:off x="7363041" y="1022559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6"/>
          <p:cNvSpPr txBox="1">
            <a:spLocks noGrp="1"/>
          </p:cNvSpPr>
          <p:nvPr>
            <p:ph type="title"/>
          </p:nvPr>
        </p:nvSpPr>
        <p:spPr>
          <a:xfrm>
            <a:off x="457200" y="1405156"/>
            <a:ext cx="3712127" cy="30541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 eaLnBrk="1" hangingPunct="1">
              <a:defRPr/>
            </a:pPr>
            <a:r>
              <a:rPr lang="en-IE" dirty="0"/>
              <a:t>Before you start walking, you must choose where it is you want to go….</a:t>
            </a:r>
            <a:br>
              <a:rPr lang="en-IE" dirty="0"/>
            </a:br>
            <a:br>
              <a:rPr lang="en-IE" dirty="0"/>
            </a:br>
            <a:r>
              <a:rPr lang="en-IE" dirty="0"/>
              <a:t>What do YOU want to achieve in the next year?</a:t>
            </a:r>
            <a:br>
              <a:rPr lang="en-IE" dirty="0"/>
            </a:br>
            <a:br>
              <a:rPr lang="en-IE" dirty="0"/>
            </a:br>
            <a:r>
              <a:rPr lang="en-IE" dirty="0"/>
              <a:t>How do you set goals?</a:t>
            </a:r>
            <a:br>
              <a:rPr lang="en-IE" dirty="0"/>
            </a:br>
            <a:endParaRPr dirty="0"/>
          </a:p>
        </p:txBody>
      </p:sp>
      <p:sp>
        <p:nvSpPr>
          <p:cNvPr id="275" name="Google Shape;275;p36"/>
          <p:cNvSpPr txBox="1">
            <a:spLocks noGrp="1"/>
          </p:cNvSpPr>
          <p:nvPr>
            <p:ph type="title" idx="2"/>
          </p:nvPr>
        </p:nvSpPr>
        <p:spPr>
          <a:xfrm>
            <a:off x="4744605" y="578840"/>
            <a:ext cx="2833834" cy="41189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S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pecific</a:t>
            </a: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M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easurable</a:t>
            </a: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A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chievable</a:t>
            </a: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R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ealistic</a:t>
            </a: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T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ime</a:t>
            </a:r>
            <a:r>
              <a:rPr lang="en-IE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 </a:t>
            </a:r>
            <a:r>
              <a:rPr lang="en-IE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Bound</a:t>
            </a:r>
            <a: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  <a:t>  </a:t>
            </a:r>
            <a:br>
              <a:rPr lang="en-IE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rPr>
            </a:br>
            <a:endParaRPr dirty="0"/>
          </a:p>
        </p:txBody>
      </p:sp>
      <p:sp>
        <p:nvSpPr>
          <p:cNvPr id="281" name="Google Shape;281;p36"/>
          <p:cNvSpPr/>
          <p:nvPr/>
        </p:nvSpPr>
        <p:spPr>
          <a:xfrm>
            <a:off x="7359295" y="2453115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6"/>
          <p:cNvSpPr/>
          <p:nvPr/>
        </p:nvSpPr>
        <p:spPr>
          <a:xfrm>
            <a:off x="7363041" y="2422460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282;p36">
            <a:extLst>
              <a:ext uri="{FF2B5EF4-FFF2-40B4-BE49-F238E27FC236}">
                <a16:creationId xmlns:a16="http://schemas.microsoft.com/office/drawing/2014/main" id="{F3B4DC2A-6F4B-42D6-9CE2-E191F2C7F30B}"/>
              </a:ext>
            </a:extLst>
          </p:cNvPr>
          <p:cNvSpPr/>
          <p:nvPr/>
        </p:nvSpPr>
        <p:spPr>
          <a:xfrm>
            <a:off x="7359295" y="3169465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282;p36">
            <a:extLst>
              <a:ext uri="{FF2B5EF4-FFF2-40B4-BE49-F238E27FC236}">
                <a16:creationId xmlns:a16="http://schemas.microsoft.com/office/drawing/2014/main" id="{3A4F83B5-4F80-4081-B35C-98343F5C1BAB}"/>
              </a:ext>
            </a:extLst>
          </p:cNvPr>
          <p:cNvSpPr/>
          <p:nvPr/>
        </p:nvSpPr>
        <p:spPr>
          <a:xfrm>
            <a:off x="7359295" y="3885815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282;p36">
            <a:extLst>
              <a:ext uri="{FF2B5EF4-FFF2-40B4-BE49-F238E27FC236}">
                <a16:creationId xmlns:a16="http://schemas.microsoft.com/office/drawing/2014/main" id="{5A8BE3DE-D6C3-4BE1-8DB9-8E749588ADA4}"/>
              </a:ext>
            </a:extLst>
          </p:cNvPr>
          <p:cNvSpPr/>
          <p:nvPr/>
        </p:nvSpPr>
        <p:spPr>
          <a:xfrm>
            <a:off x="7359295" y="1775874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283;p36">
            <a:extLst>
              <a:ext uri="{FF2B5EF4-FFF2-40B4-BE49-F238E27FC236}">
                <a16:creationId xmlns:a16="http://schemas.microsoft.com/office/drawing/2014/main" id="{31AE7573-43BD-48BC-858F-10E6F45638C8}"/>
              </a:ext>
            </a:extLst>
          </p:cNvPr>
          <p:cNvSpPr/>
          <p:nvPr/>
        </p:nvSpPr>
        <p:spPr>
          <a:xfrm>
            <a:off x="7368073" y="3138589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283;p36">
            <a:extLst>
              <a:ext uri="{FF2B5EF4-FFF2-40B4-BE49-F238E27FC236}">
                <a16:creationId xmlns:a16="http://schemas.microsoft.com/office/drawing/2014/main" id="{BCC00EA2-5AFE-4F0C-AC36-8849F14EC7F3}"/>
              </a:ext>
            </a:extLst>
          </p:cNvPr>
          <p:cNvSpPr/>
          <p:nvPr/>
        </p:nvSpPr>
        <p:spPr>
          <a:xfrm>
            <a:off x="7368073" y="3854718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283;p36">
            <a:extLst>
              <a:ext uri="{FF2B5EF4-FFF2-40B4-BE49-F238E27FC236}">
                <a16:creationId xmlns:a16="http://schemas.microsoft.com/office/drawing/2014/main" id="{868CC8B1-BF40-4F32-9EF8-B694C6AE92B9}"/>
              </a:ext>
            </a:extLst>
          </p:cNvPr>
          <p:cNvSpPr/>
          <p:nvPr/>
        </p:nvSpPr>
        <p:spPr>
          <a:xfrm>
            <a:off x="7359295" y="1751310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 idx="4"/>
          </p:nvPr>
        </p:nvSpPr>
        <p:spPr>
          <a:xfrm>
            <a:off x="770336" y="806959"/>
            <a:ext cx="26667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50"/>
                </a:solidFill>
              </a:rPr>
              <a:t>Specific</a:t>
            </a:r>
            <a:endParaRPr dirty="0">
              <a:solidFill>
                <a:srgbClr val="00B050"/>
              </a:solidFill>
            </a:endParaRPr>
          </a:p>
        </p:txBody>
      </p:sp>
      <p:grpSp>
        <p:nvGrpSpPr>
          <p:cNvPr id="344" name="Google Shape;344;p39"/>
          <p:cNvGrpSpPr/>
          <p:nvPr/>
        </p:nvGrpSpPr>
        <p:grpSpPr>
          <a:xfrm>
            <a:off x="475772" y="1183210"/>
            <a:ext cx="3210428" cy="2169401"/>
            <a:chOff x="-331425" y="1579700"/>
            <a:chExt cx="2820370" cy="1905825"/>
          </a:xfrm>
        </p:grpSpPr>
        <p:sp>
          <p:nvSpPr>
            <p:cNvPr id="345" name="Google Shape;345;p39"/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8" name="Google Shape;348;p39"/>
          <p:cNvSpPr txBox="1">
            <a:spLocks noGrp="1"/>
          </p:cNvSpPr>
          <p:nvPr>
            <p:ph type="body" idx="4294967295"/>
          </p:nvPr>
        </p:nvSpPr>
        <p:spPr>
          <a:xfrm rot="390862">
            <a:off x="146074" y="1784927"/>
            <a:ext cx="3094247" cy="11314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54100" lvl="2" indent="0" algn="ctr" eaLnBrk="1" hangingPunct="1">
              <a:buNone/>
            </a:pPr>
            <a:r>
              <a:rPr lang="en-IE" altLang="en-US" sz="1400" i="1" dirty="0"/>
              <a:t>“I will do all the Question 2’s in Maths”</a:t>
            </a:r>
          </a:p>
        </p:txBody>
      </p:sp>
      <p:grpSp>
        <p:nvGrpSpPr>
          <p:cNvPr id="27" name="Google Shape;344;p39">
            <a:extLst>
              <a:ext uri="{FF2B5EF4-FFF2-40B4-BE49-F238E27FC236}">
                <a16:creationId xmlns:a16="http://schemas.microsoft.com/office/drawing/2014/main" id="{333790FD-D8EF-4D66-8A46-2B06CCBB9D4B}"/>
              </a:ext>
            </a:extLst>
          </p:cNvPr>
          <p:cNvGrpSpPr/>
          <p:nvPr/>
        </p:nvGrpSpPr>
        <p:grpSpPr>
          <a:xfrm>
            <a:off x="4638109" y="1183210"/>
            <a:ext cx="3210428" cy="2169401"/>
            <a:chOff x="-331425" y="1579700"/>
            <a:chExt cx="2820370" cy="1905825"/>
          </a:xfrm>
        </p:grpSpPr>
        <p:sp>
          <p:nvSpPr>
            <p:cNvPr id="28" name="Google Shape;345;p39">
              <a:extLst>
                <a:ext uri="{FF2B5EF4-FFF2-40B4-BE49-F238E27FC236}">
                  <a16:creationId xmlns:a16="http://schemas.microsoft.com/office/drawing/2014/main" id="{0C84AA71-C02D-40DD-AB08-4DFC04BF36AF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6;p39">
              <a:extLst>
                <a:ext uri="{FF2B5EF4-FFF2-40B4-BE49-F238E27FC236}">
                  <a16:creationId xmlns:a16="http://schemas.microsoft.com/office/drawing/2014/main" id="{FB1A0B9C-BD3D-4879-8DE6-06324266E3D5}"/>
                </a:ext>
              </a:extLst>
            </p:cNvPr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7;p39">
              <a:extLst>
                <a:ext uri="{FF2B5EF4-FFF2-40B4-BE49-F238E27FC236}">
                  <a16:creationId xmlns:a16="http://schemas.microsoft.com/office/drawing/2014/main" id="{DE2CD4EB-91E5-4242-A438-A24D45078AF2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7D89BE7-6094-4CCA-B48B-B42FC2C5D02F}"/>
              </a:ext>
            </a:extLst>
          </p:cNvPr>
          <p:cNvSpPr txBox="1"/>
          <p:nvPr/>
        </p:nvSpPr>
        <p:spPr>
          <a:xfrm>
            <a:off x="669722" y="3518053"/>
            <a:ext cx="3414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eaLnBrk="1" hangingPunct="1"/>
            <a:r>
              <a:rPr lang="en-IE" altLang="en-US" sz="1800" b="1" dirty="0">
                <a:solidFill>
                  <a:srgbClr val="00B0F0"/>
                </a:solidFill>
                <a:latin typeface="Bradley Hand ITC" panose="020B0604020202020204" pitchFamily="66" charset="0"/>
              </a:rPr>
              <a:t>The goal should refer to an event, and should have a quantity of work attached.</a:t>
            </a:r>
            <a:endParaRPr lang="en-IE" altLang="en-US" sz="1800" b="1" i="1" dirty="0">
              <a:solidFill>
                <a:srgbClr val="00B0F0"/>
              </a:solidFill>
              <a:latin typeface="Bradley Hand ITC" panose="020B0604020202020204" pitchFamily="66" charset="0"/>
            </a:endParaRPr>
          </a:p>
        </p:txBody>
      </p:sp>
      <p:sp>
        <p:nvSpPr>
          <p:cNvPr id="32" name="Google Shape;342;p39">
            <a:extLst>
              <a:ext uri="{FF2B5EF4-FFF2-40B4-BE49-F238E27FC236}">
                <a16:creationId xmlns:a16="http://schemas.microsoft.com/office/drawing/2014/main" id="{6F05D093-0D8F-404D-866B-7E71E65C67BD}"/>
              </a:ext>
            </a:extLst>
          </p:cNvPr>
          <p:cNvSpPr txBox="1">
            <a:spLocks/>
          </p:cNvSpPr>
          <p:nvPr/>
        </p:nvSpPr>
        <p:spPr>
          <a:xfrm>
            <a:off x="5059965" y="806959"/>
            <a:ext cx="2666700" cy="11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E" dirty="0">
                <a:solidFill>
                  <a:srgbClr val="00B0F0"/>
                </a:solidFill>
              </a:rPr>
              <a:t>Measurable</a:t>
            </a:r>
          </a:p>
        </p:txBody>
      </p:sp>
      <p:sp>
        <p:nvSpPr>
          <p:cNvPr id="33" name="Google Shape;348;p39">
            <a:extLst>
              <a:ext uri="{FF2B5EF4-FFF2-40B4-BE49-F238E27FC236}">
                <a16:creationId xmlns:a16="http://schemas.microsoft.com/office/drawing/2014/main" id="{8A380232-AA1C-415D-B378-119C1E43B549}"/>
              </a:ext>
            </a:extLst>
          </p:cNvPr>
          <p:cNvSpPr txBox="1">
            <a:spLocks/>
          </p:cNvSpPr>
          <p:nvPr/>
        </p:nvSpPr>
        <p:spPr>
          <a:xfrm rot="390862">
            <a:off x="4308411" y="1791551"/>
            <a:ext cx="3094247" cy="1131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054100" lvl="2" indent="0" algn="ctr">
              <a:buFont typeface="Roboto Mono Regular"/>
              <a:buNone/>
            </a:pPr>
            <a:r>
              <a:rPr lang="en-IE" altLang="en-US" sz="1400" i="1" dirty="0"/>
              <a:t>“I now have half of the Question 2’s done”</a:t>
            </a:r>
            <a:endParaRPr lang="en-IE" altLang="en-US" i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DD7D32-3D01-4E76-8F3A-39014890EE2C}"/>
              </a:ext>
            </a:extLst>
          </p:cNvPr>
          <p:cNvSpPr txBox="1"/>
          <p:nvPr/>
        </p:nvSpPr>
        <p:spPr>
          <a:xfrm>
            <a:off x="4987256" y="3400914"/>
            <a:ext cx="3414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eaLnBrk="1" hangingPunct="1"/>
            <a:r>
              <a:rPr lang="en-IE" altLang="en-US" sz="1800" b="1" i="1" dirty="0">
                <a:solidFill>
                  <a:srgbClr val="00B050"/>
                </a:solidFill>
                <a:latin typeface="Bradley Hand ITC" panose="03070402050302030203" pitchFamily="66" charset="0"/>
              </a:rPr>
              <a:t>It should be possible to see how far you have got with your goal. When you reach the target, reward yourself with doing something you enjoy.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 idx="4"/>
          </p:nvPr>
        </p:nvSpPr>
        <p:spPr>
          <a:xfrm>
            <a:off x="770336" y="806959"/>
            <a:ext cx="312635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50"/>
                </a:solidFill>
              </a:rPr>
              <a:t>Action Orientated</a:t>
            </a:r>
            <a:endParaRPr dirty="0">
              <a:solidFill>
                <a:srgbClr val="00B050"/>
              </a:solidFill>
            </a:endParaRPr>
          </a:p>
        </p:txBody>
      </p:sp>
      <p:grpSp>
        <p:nvGrpSpPr>
          <p:cNvPr id="344" name="Google Shape;344;p39"/>
          <p:cNvGrpSpPr/>
          <p:nvPr/>
        </p:nvGrpSpPr>
        <p:grpSpPr>
          <a:xfrm>
            <a:off x="475772" y="1183210"/>
            <a:ext cx="3210428" cy="2169401"/>
            <a:chOff x="-331425" y="1579700"/>
            <a:chExt cx="2820370" cy="1905825"/>
          </a:xfrm>
        </p:grpSpPr>
        <p:sp>
          <p:nvSpPr>
            <p:cNvPr id="345" name="Google Shape;345;p39"/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8" name="Google Shape;348;p39"/>
          <p:cNvSpPr txBox="1">
            <a:spLocks noGrp="1"/>
          </p:cNvSpPr>
          <p:nvPr>
            <p:ph type="body" idx="4294967295"/>
          </p:nvPr>
        </p:nvSpPr>
        <p:spPr>
          <a:xfrm rot="390862">
            <a:off x="146074" y="1784927"/>
            <a:ext cx="3094247" cy="11314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54100" lvl="2" indent="0" eaLnBrk="1" hangingPunct="1">
              <a:buNone/>
            </a:pPr>
            <a:r>
              <a:rPr lang="en-IE" altLang="en-US" sz="1400" i="1" dirty="0"/>
              <a:t>“By Friday I will have a chapter in Science finished”</a:t>
            </a:r>
            <a:endParaRPr lang="en-GB" altLang="en-US" sz="1400" i="1" dirty="0"/>
          </a:p>
        </p:txBody>
      </p:sp>
      <p:grpSp>
        <p:nvGrpSpPr>
          <p:cNvPr id="27" name="Google Shape;344;p39">
            <a:extLst>
              <a:ext uri="{FF2B5EF4-FFF2-40B4-BE49-F238E27FC236}">
                <a16:creationId xmlns:a16="http://schemas.microsoft.com/office/drawing/2014/main" id="{333790FD-D8EF-4D66-8A46-2B06CCBB9D4B}"/>
              </a:ext>
            </a:extLst>
          </p:cNvPr>
          <p:cNvGrpSpPr/>
          <p:nvPr/>
        </p:nvGrpSpPr>
        <p:grpSpPr>
          <a:xfrm>
            <a:off x="4638109" y="1183210"/>
            <a:ext cx="3210428" cy="2169401"/>
            <a:chOff x="-331425" y="1579700"/>
            <a:chExt cx="2820370" cy="1905825"/>
          </a:xfrm>
        </p:grpSpPr>
        <p:sp>
          <p:nvSpPr>
            <p:cNvPr id="28" name="Google Shape;345;p39">
              <a:extLst>
                <a:ext uri="{FF2B5EF4-FFF2-40B4-BE49-F238E27FC236}">
                  <a16:creationId xmlns:a16="http://schemas.microsoft.com/office/drawing/2014/main" id="{0C84AA71-C02D-40DD-AB08-4DFC04BF36AF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6;p39">
              <a:extLst>
                <a:ext uri="{FF2B5EF4-FFF2-40B4-BE49-F238E27FC236}">
                  <a16:creationId xmlns:a16="http://schemas.microsoft.com/office/drawing/2014/main" id="{FB1A0B9C-BD3D-4879-8DE6-06324266E3D5}"/>
                </a:ext>
              </a:extLst>
            </p:cNvPr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7;p39">
              <a:extLst>
                <a:ext uri="{FF2B5EF4-FFF2-40B4-BE49-F238E27FC236}">
                  <a16:creationId xmlns:a16="http://schemas.microsoft.com/office/drawing/2014/main" id="{DE2CD4EB-91E5-4242-A438-A24D45078AF2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7D89BE7-6094-4CCA-B48B-B42FC2C5D02F}"/>
              </a:ext>
            </a:extLst>
          </p:cNvPr>
          <p:cNvSpPr txBox="1"/>
          <p:nvPr/>
        </p:nvSpPr>
        <p:spPr>
          <a:xfrm>
            <a:off x="707471" y="3341456"/>
            <a:ext cx="370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eaLnBrk="1" hangingPunct="1"/>
            <a:r>
              <a:rPr lang="en-GB" sz="1800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A target should be an action statement:- </a:t>
            </a:r>
          </a:p>
          <a:p>
            <a:pPr lvl="2" eaLnBrk="1" hangingPunct="1"/>
            <a:r>
              <a:rPr lang="en-GB" sz="1800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Something that you will do.</a:t>
            </a:r>
            <a:endParaRPr lang="en-IE" altLang="en-US" b="1" i="1" dirty="0">
              <a:solidFill>
                <a:srgbClr val="00B0F0"/>
              </a:solidFill>
              <a:highlight>
                <a:srgbClr val="FFFF00"/>
              </a:highlight>
              <a:latin typeface="Bradley Hand ITC" panose="03070402050302030203" pitchFamily="66" charset="0"/>
            </a:endParaRPr>
          </a:p>
        </p:txBody>
      </p:sp>
      <p:sp>
        <p:nvSpPr>
          <p:cNvPr id="32" name="Google Shape;342;p39">
            <a:extLst>
              <a:ext uri="{FF2B5EF4-FFF2-40B4-BE49-F238E27FC236}">
                <a16:creationId xmlns:a16="http://schemas.microsoft.com/office/drawing/2014/main" id="{6F05D093-0D8F-404D-866B-7E71E65C67BD}"/>
              </a:ext>
            </a:extLst>
          </p:cNvPr>
          <p:cNvSpPr txBox="1">
            <a:spLocks/>
          </p:cNvSpPr>
          <p:nvPr/>
        </p:nvSpPr>
        <p:spPr>
          <a:xfrm>
            <a:off x="5059965" y="806959"/>
            <a:ext cx="2666700" cy="11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E" dirty="0">
                <a:solidFill>
                  <a:srgbClr val="00B0F0"/>
                </a:solidFill>
              </a:rPr>
              <a:t>Realistic</a:t>
            </a:r>
          </a:p>
        </p:txBody>
      </p:sp>
      <p:sp>
        <p:nvSpPr>
          <p:cNvPr id="33" name="Google Shape;348;p39">
            <a:extLst>
              <a:ext uri="{FF2B5EF4-FFF2-40B4-BE49-F238E27FC236}">
                <a16:creationId xmlns:a16="http://schemas.microsoft.com/office/drawing/2014/main" id="{8A380232-AA1C-415D-B378-119C1E43B549}"/>
              </a:ext>
            </a:extLst>
          </p:cNvPr>
          <p:cNvSpPr txBox="1">
            <a:spLocks/>
          </p:cNvSpPr>
          <p:nvPr/>
        </p:nvSpPr>
        <p:spPr>
          <a:xfrm rot="390862">
            <a:off x="4308411" y="1791551"/>
            <a:ext cx="3094247" cy="1131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054100" lvl="2" indent="0" algn="ctr">
              <a:buFont typeface="Roboto Mono Regular"/>
              <a:buNone/>
            </a:pPr>
            <a:r>
              <a:rPr lang="en-IE" altLang="en-US" sz="1400" i="1" dirty="0"/>
              <a:t>“I will shorten my notes on Entrepreneurship to 2 flash cards”</a:t>
            </a:r>
            <a:endParaRPr lang="en-IE" altLang="en-US" i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DD7D32-3D01-4E76-8F3A-39014890EE2C}"/>
              </a:ext>
            </a:extLst>
          </p:cNvPr>
          <p:cNvSpPr txBox="1"/>
          <p:nvPr/>
        </p:nvSpPr>
        <p:spPr>
          <a:xfrm>
            <a:off x="4987256" y="3400914"/>
            <a:ext cx="3414314" cy="1345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eaLnBrk="1" hangingPunct="1">
              <a:lnSpc>
                <a:spcPct val="90000"/>
              </a:lnSpc>
            </a:pPr>
            <a:r>
              <a:rPr lang="en-GB" sz="1800" b="1" i="0" dirty="0">
                <a:solidFill>
                  <a:srgbClr val="333333"/>
                </a:solidFill>
                <a:effectLst/>
                <a:highlight>
                  <a:srgbClr val="00FF00"/>
                </a:highlight>
                <a:latin typeface="Bradley Hand ITC" panose="03070402050302030203" pitchFamily="66" charset="0"/>
              </a:rPr>
              <a:t>Your goal also needs to be realistic and attainable to be successful. </a:t>
            </a:r>
            <a:r>
              <a:rPr lang="en-IE" altLang="en-US" sz="1800" b="1" dirty="0">
                <a:solidFill>
                  <a:schemeClr val="tx1">
                    <a:lumMod val="50000"/>
                  </a:schemeClr>
                </a:solidFill>
                <a:highlight>
                  <a:srgbClr val="00FF00"/>
                </a:highlight>
                <a:latin typeface="Bradley Hand ITC" panose="03070402050302030203" pitchFamily="66" charset="0"/>
              </a:rPr>
              <a:t>If not, you will feel unmotivated and become discouraged. </a:t>
            </a:r>
          </a:p>
        </p:txBody>
      </p:sp>
    </p:spTree>
    <p:extLst>
      <p:ext uri="{BB962C8B-B14F-4D97-AF65-F5344CB8AC3E}">
        <p14:creationId xmlns:p14="http://schemas.microsoft.com/office/powerpoint/2010/main" val="376440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 idx="4"/>
          </p:nvPr>
        </p:nvSpPr>
        <p:spPr>
          <a:xfrm>
            <a:off x="770336" y="806959"/>
            <a:ext cx="312635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75000"/>
                  </a:schemeClr>
                </a:solidFill>
              </a:rPr>
              <a:t>Time Bound</a:t>
            </a:r>
            <a:endParaRPr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44" name="Google Shape;344;p39"/>
          <p:cNvGrpSpPr/>
          <p:nvPr/>
        </p:nvGrpSpPr>
        <p:grpSpPr>
          <a:xfrm>
            <a:off x="475772" y="1183210"/>
            <a:ext cx="3210428" cy="2169401"/>
            <a:chOff x="-331425" y="1579700"/>
            <a:chExt cx="2820370" cy="1905825"/>
          </a:xfrm>
        </p:grpSpPr>
        <p:sp>
          <p:nvSpPr>
            <p:cNvPr id="345" name="Google Shape;345;p39"/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8" name="Google Shape;348;p39"/>
          <p:cNvSpPr txBox="1">
            <a:spLocks noGrp="1"/>
          </p:cNvSpPr>
          <p:nvPr>
            <p:ph type="body" idx="4294967295"/>
          </p:nvPr>
        </p:nvSpPr>
        <p:spPr>
          <a:xfrm rot="390862">
            <a:off x="146074" y="1784927"/>
            <a:ext cx="3094247" cy="11314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54100" lvl="2" indent="0" eaLnBrk="1" hangingPunct="1">
              <a:buNone/>
            </a:pPr>
            <a:r>
              <a:rPr lang="en-IE" altLang="en-US" sz="1400" i="1" dirty="0"/>
              <a:t>“By Friday I will have a chapter in Science finished”</a:t>
            </a:r>
            <a:endParaRPr lang="en-GB" altLang="en-US" sz="1400" i="1" dirty="0"/>
          </a:p>
        </p:txBody>
      </p:sp>
      <p:grpSp>
        <p:nvGrpSpPr>
          <p:cNvPr id="27" name="Google Shape;344;p39">
            <a:extLst>
              <a:ext uri="{FF2B5EF4-FFF2-40B4-BE49-F238E27FC236}">
                <a16:creationId xmlns:a16="http://schemas.microsoft.com/office/drawing/2014/main" id="{333790FD-D8EF-4D66-8A46-2B06CCBB9D4B}"/>
              </a:ext>
            </a:extLst>
          </p:cNvPr>
          <p:cNvGrpSpPr/>
          <p:nvPr/>
        </p:nvGrpSpPr>
        <p:grpSpPr>
          <a:xfrm>
            <a:off x="4818472" y="1921995"/>
            <a:ext cx="3210428" cy="2169401"/>
            <a:chOff x="-331425" y="1579700"/>
            <a:chExt cx="2820370" cy="1905825"/>
          </a:xfrm>
        </p:grpSpPr>
        <p:sp>
          <p:nvSpPr>
            <p:cNvPr id="28" name="Google Shape;345;p39">
              <a:extLst>
                <a:ext uri="{FF2B5EF4-FFF2-40B4-BE49-F238E27FC236}">
                  <a16:creationId xmlns:a16="http://schemas.microsoft.com/office/drawing/2014/main" id="{0C84AA71-C02D-40DD-AB08-4DFC04BF36AF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  <a:effectLst>
              <a:outerShdw blurRad="100013" dist="19050" dir="1200000" algn="bl" rotWithShape="0">
                <a:srgbClr val="000000">
                  <a:alpha val="4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46;p39">
              <a:extLst>
                <a:ext uri="{FF2B5EF4-FFF2-40B4-BE49-F238E27FC236}">
                  <a16:creationId xmlns:a16="http://schemas.microsoft.com/office/drawing/2014/main" id="{FB1A0B9C-BD3D-4879-8DE6-06324266E3D5}"/>
                </a:ext>
              </a:extLst>
            </p:cNvPr>
            <p:cNvSpPr/>
            <p:nvPr/>
          </p:nvSpPr>
          <p:spPr>
            <a:xfrm>
              <a:off x="-82425" y="1854000"/>
              <a:ext cx="257137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1438" dist="19050" dir="1200000" algn="bl" rotWithShape="0">
                <a:srgbClr val="000000">
                  <a:alpha val="4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47;p39">
              <a:extLst>
                <a:ext uri="{FF2B5EF4-FFF2-40B4-BE49-F238E27FC236}">
                  <a16:creationId xmlns:a16="http://schemas.microsoft.com/office/drawing/2014/main" id="{DE2CD4EB-91E5-4242-A438-A24D45078AF2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7D89BE7-6094-4CCA-B48B-B42FC2C5D02F}"/>
              </a:ext>
            </a:extLst>
          </p:cNvPr>
          <p:cNvSpPr txBox="1"/>
          <p:nvPr/>
        </p:nvSpPr>
        <p:spPr>
          <a:xfrm>
            <a:off x="707471" y="3341456"/>
            <a:ext cx="370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eaLnBrk="1" hangingPunct="1">
              <a:lnSpc>
                <a:spcPct val="90000"/>
              </a:lnSpc>
            </a:pPr>
            <a:r>
              <a:rPr lang="en-IE" altLang="en-US" sz="1800" b="1" dirty="0">
                <a:solidFill>
                  <a:schemeClr val="accent2">
                    <a:lumMod val="75000"/>
                  </a:schemeClr>
                </a:solidFill>
                <a:latin typeface="Bradley Hand ITC" panose="03070402050302030203" pitchFamily="66" charset="0"/>
              </a:rPr>
              <a:t>The plan should have a time limit. Generally plans should have a short time limit. By breaking up topics in to weeks, you will find it easier to learn material. </a:t>
            </a:r>
          </a:p>
        </p:txBody>
      </p:sp>
      <p:sp>
        <p:nvSpPr>
          <p:cNvPr id="33" name="Google Shape;348;p39">
            <a:extLst>
              <a:ext uri="{FF2B5EF4-FFF2-40B4-BE49-F238E27FC236}">
                <a16:creationId xmlns:a16="http://schemas.microsoft.com/office/drawing/2014/main" id="{8A380232-AA1C-415D-B378-119C1E43B549}"/>
              </a:ext>
            </a:extLst>
          </p:cNvPr>
          <p:cNvSpPr txBox="1">
            <a:spLocks/>
          </p:cNvSpPr>
          <p:nvPr/>
        </p:nvSpPr>
        <p:spPr>
          <a:xfrm rot="390862">
            <a:off x="5421693" y="2702795"/>
            <a:ext cx="2370918" cy="106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14300" indent="0" eaLnBrk="1" hangingPunct="1">
              <a:lnSpc>
                <a:spcPct val="90000"/>
              </a:lnSpc>
              <a:buNone/>
            </a:pPr>
            <a:r>
              <a:rPr lang="en-IE" altLang="en-US" sz="1400" i="1" dirty="0"/>
              <a:t>“Working </a:t>
            </a:r>
            <a:r>
              <a:rPr lang="en-IE" altLang="en-US" sz="1400" b="1" i="1" u="sng" dirty="0"/>
              <a:t>smarter</a:t>
            </a:r>
            <a:r>
              <a:rPr lang="en-IE" altLang="en-US" sz="1400" i="1" dirty="0"/>
              <a:t>, rather than </a:t>
            </a:r>
            <a:r>
              <a:rPr lang="en-IE" altLang="en-US" sz="1400" b="1" i="1" dirty="0"/>
              <a:t>harder</a:t>
            </a:r>
            <a:r>
              <a:rPr lang="en-IE" altLang="en-US" sz="1400" i="1" dirty="0"/>
              <a:t> is the key to success”</a:t>
            </a:r>
            <a:endParaRPr lang="en-GB" altLang="en-US" sz="1400" i="1" dirty="0"/>
          </a:p>
        </p:txBody>
      </p:sp>
      <p:pic>
        <p:nvPicPr>
          <p:cNvPr id="1026" name="Picture 2" descr="Work Smarter , not Harder Digital Art by Alarape Kazeem">
            <a:extLst>
              <a:ext uri="{FF2B5EF4-FFF2-40B4-BE49-F238E27FC236}">
                <a16:creationId xmlns:a16="http://schemas.microsoft.com/office/drawing/2014/main" id="{08BCFEEF-C01B-4D09-872B-99978962B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3251">
            <a:off x="6641369" y="660492"/>
            <a:ext cx="1387531" cy="138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227;p33">
            <a:extLst>
              <a:ext uri="{FF2B5EF4-FFF2-40B4-BE49-F238E27FC236}">
                <a16:creationId xmlns:a16="http://schemas.microsoft.com/office/drawing/2014/main" id="{8CE4F23C-C2FF-4CB7-B5F8-5F2A3730E94C}"/>
              </a:ext>
            </a:extLst>
          </p:cNvPr>
          <p:cNvSpPr/>
          <p:nvPr/>
        </p:nvSpPr>
        <p:spPr>
          <a:xfrm flipV="1">
            <a:off x="7606325" y="667154"/>
            <a:ext cx="595488" cy="345334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8" name="Google Shape;227;p33">
            <a:extLst>
              <a:ext uri="{FF2B5EF4-FFF2-40B4-BE49-F238E27FC236}">
                <a16:creationId xmlns:a16="http://schemas.microsoft.com/office/drawing/2014/main" id="{75635734-913B-449E-B0F1-DAFF368E2326}"/>
              </a:ext>
            </a:extLst>
          </p:cNvPr>
          <p:cNvSpPr/>
          <p:nvPr/>
        </p:nvSpPr>
        <p:spPr>
          <a:xfrm rot="15420140">
            <a:off x="6572634" y="1536152"/>
            <a:ext cx="417965" cy="602712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rgbClr val="00B05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7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2"/>
          <p:cNvSpPr txBox="1">
            <a:spLocks noGrp="1"/>
          </p:cNvSpPr>
          <p:nvPr>
            <p:ph type="title"/>
          </p:nvPr>
        </p:nvSpPr>
        <p:spPr>
          <a:xfrm>
            <a:off x="907450" y="2327550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Problem</a:t>
            </a:r>
            <a:endParaRPr dirty="0"/>
          </a:p>
        </p:txBody>
      </p:sp>
      <p:sp>
        <p:nvSpPr>
          <p:cNvPr id="397" name="Google Shape;397;p42"/>
          <p:cNvSpPr txBox="1">
            <a:spLocks noGrp="1"/>
          </p:cNvSpPr>
          <p:nvPr>
            <p:ph type="subTitle" idx="1"/>
          </p:nvPr>
        </p:nvSpPr>
        <p:spPr>
          <a:xfrm>
            <a:off x="1137850" y="2960913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 don’t have enough time to get all my homework and study done… </a:t>
            </a:r>
            <a:endParaRPr sz="18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98" name="Google Shape;398;p42"/>
          <p:cNvSpPr txBox="1">
            <a:spLocks noGrp="1"/>
          </p:cNvSpPr>
          <p:nvPr>
            <p:ph type="title" idx="2"/>
          </p:nvPr>
        </p:nvSpPr>
        <p:spPr>
          <a:xfrm>
            <a:off x="5318720" y="2327550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Solution</a:t>
            </a:r>
            <a:endParaRPr dirty="0"/>
          </a:p>
        </p:txBody>
      </p:sp>
      <p:sp>
        <p:nvSpPr>
          <p:cNvPr id="399" name="Google Shape;399;p42"/>
          <p:cNvSpPr txBox="1">
            <a:spLocks noGrp="1"/>
          </p:cNvSpPr>
          <p:nvPr>
            <p:ph type="subTitle" idx="3"/>
          </p:nvPr>
        </p:nvSpPr>
        <p:spPr>
          <a:xfrm>
            <a:off x="4903366" y="2631392"/>
            <a:ext cx="3871518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1. Make a list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00FFFF"/>
                </a:highlight>
                <a:latin typeface="Bradley Hand ITC" panose="03070402050302030203" pitchFamily="66" charset="0"/>
              </a:rPr>
              <a:t>2. Estimate the time needed for each item</a:t>
            </a:r>
          </a:p>
          <a:p>
            <a:pPr algn="l"/>
            <a:r>
              <a:rPr lang="en-GB" b="1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3. </a:t>
            </a:r>
            <a:r>
              <a:rPr lang="en-GB" b="1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Gather all your materials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00FFFF"/>
                </a:highlight>
                <a:latin typeface="Bradley Hand ITC" panose="03070402050302030203" pitchFamily="66" charset="0"/>
              </a:rPr>
              <a:t>4. Unplug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5. Time yourself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00FFFF"/>
                </a:highlight>
                <a:latin typeface="Bradley Hand ITC" panose="03070402050302030203" pitchFamily="66" charset="0"/>
              </a:rPr>
              <a:t>6. Stay on task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</a:rPr>
              <a:t>7. Take plenty of breaks</a:t>
            </a:r>
          </a:p>
          <a:p>
            <a:pPr algn="l"/>
            <a:r>
              <a:rPr lang="en-GB" b="1" i="0" dirty="0">
                <a:solidFill>
                  <a:srgbClr val="0070C0"/>
                </a:solidFill>
                <a:effectLst/>
                <a:highlight>
                  <a:srgbClr val="00FFFF"/>
                </a:highlight>
                <a:latin typeface="Bradley Hand ITC" panose="03070402050302030203" pitchFamily="66" charset="0"/>
              </a:rPr>
              <a:t>8. Reward yourself! 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00" name="Google Shape;400;p42"/>
          <p:cNvPicPr preferRelativeResize="0"/>
          <p:nvPr/>
        </p:nvPicPr>
        <p:blipFill rotWithShape="1">
          <a:blip r:embed="rId3">
            <a:alphaModFix/>
          </a:blip>
          <a:srcRect l="30776"/>
          <a:stretch/>
        </p:blipFill>
        <p:spPr>
          <a:xfrm>
            <a:off x="1506809" y="524487"/>
            <a:ext cx="1719600" cy="165810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1" name="Google Shape;401;p42"/>
          <p:cNvSpPr/>
          <p:nvPr/>
        </p:nvSpPr>
        <p:spPr>
          <a:xfrm>
            <a:off x="1565309" y="272754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rgbClr val="0070C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70C0"/>
              </a:solidFill>
            </a:endParaRPr>
          </a:p>
        </p:txBody>
      </p:sp>
      <p:pic>
        <p:nvPicPr>
          <p:cNvPr id="402" name="Google Shape;402;p42"/>
          <p:cNvPicPr preferRelativeResize="0"/>
          <p:nvPr/>
        </p:nvPicPr>
        <p:blipFill rotWithShape="1">
          <a:blip r:embed="rId4">
            <a:alphaModFix/>
          </a:blip>
          <a:srcRect l="15417" r="15417"/>
          <a:stretch/>
        </p:blipFill>
        <p:spPr>
          <a:xfrm>
            <a:off x="5917820" y="468647"/>
            <a:ext cx="1719600" cy="165810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3" name="Google Shape;403;p42"/>
          <p:cNvSpPr/>
          <p:nvPr/>
        </p:nvSpPr>
        <p:spPr>
          <a:xfrm rot="1736031">
            <a:off x="6283363" y="155101"/>
            <a:ext cx="1253589" cy="73877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rgbClr val="0070C0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CDBB-8931-4A48-A4B4-21E04BC4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13" y="323836"/>
            <a:ext cx="2917800" cy="488400"/>
          </a:xfrm>
        </p:spPr>
        <p:txBody>
          <a:bodyPr/>
          <a:lstStyle/>
          <a:p>
            <a:r>
              <a:rPr lang="en-IE" sz="2400" dirty="0">
                <a:solidFill>
                  <a:schemeClr val="accent4">
                    <a:lumMod val="75000"/>
                  </a:schemeClr>
                </a:solidFill>
                <a:highlight>
                  <a:srgbClr val="00FFFF"/>
                </a:highlight>
                <a:latin typeface="Bradley Hand ITC" panose="03070402050302030203" pitchFamily="66" charset="0"/>
              </a:rPr>
              <a:t>Specific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C25646-A9F6-44E0-AD21-F7F5D0C33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846" y="748493"/>
            <a:ext cx="3522234" cy="3646513"/>
          </a:xfrm>
        </p:spPr>
        <p:txBody>
          <a:bodyPr/>
          <a:lstStyle/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Quality homework every night. </a:t>
            </a:r>
          </a:p>
          <a:p>
            <a:pPr algn="l"/>
            <a:endParaRPr lang="en-GB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 means trying to complete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homework from your memory</a:t>
            </a:r>
          </a:p>
          <a:p>
            <a:pPr algn="l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nd using the book for reference.</a:t>
            </a:r>
          </a:p>
          <a:p>
            <a:pPr algn="l"/>
            <a:endParaRPr lang="en-GB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Transcribing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 futile.</a:t>
            </a:r>
          </a:p>
          <a:p>
            <a:pPr algn="l"/>
            <a:endParaRPr lang="en-GB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Perform to my level in class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exams; get the grades I am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capable of getting.</a:t>
            </a:r>
          </a:p>
          <a:p>
            <a:pPr algn="l"/>
            <a:endParaRPr lang="en-GB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Pre-mocks and mocks once again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Get the grades Junior/Leaving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cert.</a:t>
            </a:r>
          </a:p>
          <a:p>
            <a:endParaRPr lang="en-I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7E8969-4BF4-402E-BB94-7D85D2F8F1DD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5209673" y="323835"/>
            <a:ext cx="2917800" cy="488400"/>
          </a:xfrm>
        </p:spPr>
        <p:txBody>
          <a:bodyPr/>
          <a:lstStyle/>
          <a:p>
            <a:r>
              <a:rPr lang="en-IE" sz="2400" dirty="0">
                <a:solidFill>
                  <a:schemeClr val="accent4">
                    <a:lumMod val="75000"/>
                  </a:schemeClr>
                </a:solidFill>
                <a:highlight>
                  <a:srgbClr val="00FFFF"/>
                </a:highlight>
                <a:latin typeface="Bradley Hand ITC" panose="03070402050302030203" pitchFamily="66" charset="0"/>
              </a:rPr>
              <a:t>Measurable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9CF5F2C-5E4E-4083-88EE-D6275D47CDFD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936922" y="679789"/>
            <a:ext cx="3590488" cy="1161600"/>
          </a:xfrm>
        </p:spPr>
        <p:txBody>
          <a:bodyPr/>
          <a:lstStyle/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homework is completed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look at the corrections. </a:t>
            </a:r>
          </a:p>
          <a:p>
            <a:pPr algn="l"/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can I learn from the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corrections. </a:t>
            </a:r>
          </a:p>
          <a:p>
            <a:pPr algn="l"/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will not make the same mistakes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again.</a:t>
            </a:r>
          </a:p>
          <a:p>
            <a:pPr algn="l"/>
            <a:endParaRPr lang="en-GB" sz="110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house exams, pre-mocks </a:t>
            </a:r>
          </a:p>
          <a:p>
            <a:pPr algn="l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 mocks results are returned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look and see the results. </a:t>
            </a:r>
          </a:p>
          <a:p>
            <a:pPr algn="l"/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Did you perform, if you under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performed where and why?</a:t>
            </a:r>
          </a:p>
          <a:p>
            <a:pPr algn="l"/>
            <a:endParaRPr lang="en-GB" sz="110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may need to revise study</a:t>
            </a:r>
          </a:p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58063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A9AF-2402-46B1-A218-074D8123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52" y="319641"/>
            <a:ext cx="2917800" cy="488400"/>
          </a:xfrm>
        </p:spPr>
        <p:txBody>
          <a:bodyPr/>
          <a:lstStyle/>
          <a:p>
            <a:r>
              <a:rPr lang="en-IE" sz="2400" dirty="0">
                <a:highlight>
                  <a:srgbClr val="00FFFF"/>
                </a:highlight>
                <a:latin typeface="Bradley Hand ITC" panose="03070402050302030203" pitchFamily="66" charset="0"/>
              </a:rPr>
              <a:t>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3A6E6-B287-48A2-827C-2D4B47932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064" y="721508"/>
            <a:ext cx="3698403" cy="3905019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achieve my goals I have to 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study/homework for four/five hours a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night. 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Some nights it may take that long just to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 homework. That is okay; quality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homework is revision.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Weekends five hours study every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Saturday and Sunday.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is advisable that you give up part-time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work this exam year.</a:t>
            </a:r>
          </a:p>
          <a:p>
            <a:endParaRPr lang="en-I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F833673-37A4-468F-8764-FF5B2F83F86D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731391" y="377560"/>
            <a:ext cx="3842158" cy="1161600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Plan ahead. What subjects and chapters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will I study. Test yourself with exam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papers. Get parents to test you on key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concepts.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Remember to look at the holidays,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Christmas etc.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days will I study, how long and what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will I study. 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Unfortunately if you are to be realistic and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achieve your goals then studying during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holiday time is a must.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Factor in games or any other pastimes that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take your time.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5106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5491D-D2DB-444F-A181-375456EE9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30" y="263683"/>
            <a:ext cx="2917800" cy="488400"/>
          </a:xfrm>
        </p:spPr>
        <p:txBody>
          <a:bodyPr/>
          <a:lstStyle/>
          <a:p>
            <a:r>
              <a:rPr lang="en-IE" dirty="0">
                <a:highlight>
                  <a:srgbClr val="00FFFF"/>
                </a:highlight>
                <a:latin typeface="Bradley Hand ITC" panose="03070402050302030203" pitchFamily="66" charset="0"/>
              </a:rPr>
              <a:t>Realistic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4E6D0-6961-45B9-A464-FB902DB25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733" y="752083"/>
            <a:ext cx="3526428" cy="1161600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realistic about your goals. </a:t>
            </a:r>
          </a:p>
          <a:p>
            <a:pPr algn="l"/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Set the bar to what you can achieve. </a:t>
            </a:r>
          </a:p>
          <a:p>
            <a:pPr algn="l"/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 not set it to an unreachable goal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but equally do not set your goals too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 and not do yourself justice. </a:t>
            </a:r>
          </a:p>
          <a:p>
            <a:pPr algn="l"/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If they are not realistic you will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become deflated early on.</a:t>
            </a:r>
          </a:p>
          <a:p>
            <a:pPr algn="l"/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Accept that your study plan will not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always go accordingly. That is okay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revise it and keep going.</a:t>
            </a:r>
          </a:p>
          <a:p>
            <a:br>
              <a:rPr lang="en-GB" dirty="0"/>
            </a:br>
            <a:endParaRPr lang="en-I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82C660-2D37-434E-A77E-786162A591EF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5247423" y="311252"/>
            <a:ext cx="2917800" cy="488400"/>
          </a:xfrm>
        </p:spPr>
        <p:txBody>
          <a:bodyPr/>
          <a:lstStyle/>
          <a:p>
            <a:r>
              <a:rPr lang="en-IE" sz="2400" dirty="0">
                <a:highlight>
                  <a:srgbClr val="00FFFF"/>
                </a:highlight>
                <a:latin typeface="Bradley Hand ITC" panose="03070402050302030203" pitchFamily="66" charset="0"/>
              </a:rPr>
              <a:t>Time Bound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0B1F508-6C87-44A7-879A-2A371A3E0188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928532" y="692148"/>
            <a:ext cx="3707934" cy="1161600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Set yourself targets, every week, every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month “what do I want to know in each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subject”.</a:t>
            </a:r>
          </a:p>
          <a:p>
            <a:pPr algn="l"/>
            <a:endParaRPr lang="en-GB" sz="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Look at your study plan and keep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focused. </a:t>
            </a:r>
          </a:p>
          <a:p>
            <a:pPr algn="l"/>
            <a:endParaRPr lang="en-GB" sz="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By the end of the mid term breaks,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Christmas and Easter what do I hope to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have achieved, where do I want to be in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 studies. </a:t>
            </a:r>
          </a:p>
          <a:p>
            <a:pPr algn="l"/>
            <a:endParaRPr lang="en-GB" sz="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Keep in mind the dates of exams like the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Pre-mocks and mocks and of course the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Junior or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L</a:t>
            </a:r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eaving Cert dates.</a:t>
            </a:r>
          </a:p>
          <a:p>
            <a:pPr algn="l"/>
            <a:endParaRPr lang="en-GB" sz="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Where do I want to be in my studies in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 revision by the pre-mocks and then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mocks.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0703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16" y="1324474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0" y="2726422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Wellbeing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53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571;p53">
            <a:extLst>
              <a:ext uri="{FF2B5EF4-FFF2-40B4-BE49-F238E27FC236}">
                <a16:creationId xmlns:a16="http://schemas.microsoft.com/office/drawing/2014/main" id="{5C6224FB-DADD-479D-92B1-D1B41034188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5704" y="240773"/>
            <a:ext cx="2432806" cy="175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37;p51">
            <a:extLst>
              <a:ext uri="{FF2B5EF4-FFF2-40B4-BE49-F238E27FC236}">
                <a16:creationId xmlns:a16="http://schemas.microsoft.com/office/drawing/2014/main" id="{395BA7AB-4A56-4C9A-8A9B-7CDB2634AFB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148435">
            <a:off x="4115959" y="1284468"/>
            <a:ext cx="2558896" cy="276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37;p51">
            <a:extLst>
              <a:ext uri="{FF2B5EF4-FFF2-40B4-BE49-F238E27FC236}">
                <a16:creationId xmlns:a16="http://schemas.microsoft.com/office/drawing/2014/main" id="{4D393BCA-F6B9-4CFA-A8FB-0298DF700F8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8990">
            <a:off x="1737106" y="82912"/>
            <a:ext cx="2558896" cy="276379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8"/>
          <p:cNvSpPr txBox="1">
            <a:spLocks noGrp="1"/>
          </p:cNvSpPr>
          <p:nvPr>
            <p:ph type="subTitle" idx="1"/>
          </p:nvPr>
        </p:nvSpPr>
        <p:spPr>
          <a:xfrm rot="20940091">
            <a:off x="1998459" y="1311253"/>
            <a:ext cx="21012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highlight>
                  <a:srgbClr val="00FF00"/>
                </a:highlight>
                <a:latin typeface="Bradley Hand ITC" panose="03070402050302030203" pitchFamily="66" charset="0"/>
              </a:rPr>
              <a:t>Sleep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highlight>
                  <a:srgbClr val="00FF00"/>
                </a:highlight>
                <a:latin typeface="Bradley Hand ITC" panose="03070402050302030203" pitchFamily="66" charset="0"/>
              </a:rPr>
              <a:t>7 - 9 hours </a:t>
            </a:r>
            <a:endParaRPr sz="2800" b="1" dirty="0">
              <a:highlight>
                <a:srgbClr val="00FF00"/>
              </a:highlight>
              <a:latin typeface="Bradley Hand ITC" panose="03070402050302030203" pitchFamily="66" charset="0"/>
            </a:endParaRPr>
          </a:p>
        </p:txBody>
      </p:sp>
      <p:sp>
        <p:nvSpPr>
          <p:cNvPr id="326" name="Google Shape;326;p38"/>
          <p:cNvSpPr txBox="1">
            <a:spLocks noGrp="1"/>
          </p:cNvSpPr>
          <p:nvPr>
            <p:ph type="subTitle" idx="3"/>
          </p:nvPr>
        </p:nvSpPr>
        <p:spPr>
          <a:xfrm>
            <a:off x="5440537" y="939567"/>
            <a:ext cx="2101200" cy="858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Bradley Hand ITC" panose="03070402050302030203" pitchFamily="66" charset="0"/>
              </a:rPr>
              <a:t>Exercise, i.e. walking, running</a:t>
            </a:r>
            <a:endParaRPr sz="1800" b="1" dirty="0">
              <a:solidFill>
                <a:schemeClr val="accent2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28" name="Google Shape;328;p38"/>
          <p:cNvSpPr txBox="1">
            <a:spLocks noGrp="1"/>
          </p:cNvSpPr>
          <p:nvPr>
            <p:ph type="subTitle" idx="5"/>
          </p:nvPr>
        </p:nvSpPr>
        <p:spPr>
          <a:xfrm>
            <a:off x="4624188" y="2445110"/>
            <a:ext cx="2101200" cy="11747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Nutrition, i.e. at least 2l of water a day, fruit and veg, lunch in school</a:t>
            </a:r>
            <a:endParaRPr sz="18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23" name="Google Shape;511;p49">
            <a:extLst>
              <a:ext uri="{FF2B5EF4-FFF2-40B4-BE49-F238E27FC236}">
                <a16:creationId xmlns:a16="http://schemas.microsoft.com/office/drawing/2014/main" id="{9F6AD718-0A87-4D8B-8D08-7CD52727A4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-5400000">
            <a:off x="594093" y="380705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37;p51">
            <a:extLst>
              <a:ext uri="{FF2B5EF4-FFF2-40B4-BE49-F238E27FC236}">
                <a16:creationId xmlns:a16="http://schemas.microsoft.com/office/drawing/2014/main" id="{7B726CFD-A3DB-4DAD-ACDF-C22B4D3EEB8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3200">
            <a:off x="1035937" y="2005390"/>
            <a:ext cx="2558896" cy="276379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328;p38">
            <a:extLst>
              <a:ext uri="{FF2B5EF4-FFF2-40B4-BE49-F238E27FC236}">
                <a16:creationId xmlns:a16="http://schemas.microsoft.com/office/drawing/2014/main" id="{CBEC7AFB-0493-418F-97EE-90FD05A5F809}"/>
              </a:ext>
            </a:extLst>
          </p:cNvPr>
          <p:cNvSpPr txBox="1">
            <a:spLocks/>
          </p:cNvSpPr>
          <p:nvPr/>
        </p:nvSpPr>
        <p:spPr>
          <a:xfrm rot="278383">
            <a:off x="1264785" y="3068034"/>
            <a:ext cx="2101200" cy="117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0" indent="0"/>
            <a:r>
              <a:rPr lang="en-GB" sz="1800" b="1" dirty="0">
                <a:solidFill>
                  <a:srgbClr val="00B050"/>
                </a:solidFill>
                <a:latin typeface="Bradley Hand ITC" panose="03070402050302030203" pitchFamily="66" charset="0"/>
              </a:rPr>
              <a:t>Keep on top of school work, homework and study</a:t>
            </a:r>
          </a:p>
        </p:txBody>
      </p:sp>
      <p:pic>
        <p:nvPicPr>
          <p:cNvPr id="29" name="Google Shape;571;p53">
            <a:extLst>
              <a:ext uri="{FF2B5EF4-FFF2-40B4-BE49-F238E27FC236}">
                <a16:creationId xmlns:a16="http://schemas.microsoft.com/office/drawing/2014/main" id="{727D589C-A6B6-4F9A-984D-A4495EA0B2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4989" y="3310343"/>
            <a:ext cx="2799127" cy="175325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8;p38">
            <a:extLst>
              <a:ext uri="{FF2B5EF4-FFF2-40B4-BE49-F238E27FC236}">
                <a16:creationId xmlns:a16="http://schemas.microsoft.com/office/drawing/2014/main" id="{22F5B2C8-A57B-4F41-B748-1317736ED912}"/>
              </a:ext>
            </a:extLst>
          </p:cNvPr>
          <p:cNvSpPr txBox="1">
            <a:spLocks/>
          </p:cNvSpPr>
          <p:nvPr/>
        </p:nvSpPr>
        <p:spPr>
          <a:xfrm rot="278383">
            <a:off x="5649696" y="3853833"/>
            <a:ext cx="2540863" cy="117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None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0" indent="0"/>
            <a:r>
              <a:rPr lang="en-GB" sz="1800" b="1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www.spunout.ie</a:t>
            </a:r>
          </a:p>
          <a:p>
            <a:pPr marL="0" indent="0"/>
            <a:r>
              <a:rPr lang="en-GB" sz="1800" b="1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www.walkinmyshoes.ie</a:t>
            </a:r>
          </a:p>
          <a:p>
            <a:pPr marL="0" indent="0"/>
            <a:r>
              <a:rPr lang="en-GB" sz="1800" b="1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www.jigsaw.ie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5" y="1455551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V</a:t>
            </a:r>
            <a:r>
              <a:rPr lang="en-IE" dirty="0">
                <a:solidFill>
                  <a:srgbClr val="00B0F0"/>
                </a:solidFill>
              </a:rPr>
              <a:t>s</a:t>
            </a:r>
            <a:r>
              <a:rPr lang="en" dirty="0">
                <a:solidFill>
                  <a:srgbClr val="00B0F0"/>
                </a:solidFill>
              </a:rPr>
              <a:t>ware attendance/ results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28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5460">
            <a:off x="5642731" y="2347284"/>
            <a:ext cx="2435022" cy="20998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324155" y="863622"/>
            <a:ext cx="4550048" cy="3169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Parents should check on their sons/daughters </a:t>
            </a:r>
            <a:r>
              <a:rPr lang="en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attendance</a:t>
            </a: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, </a:t>
            </a:r>
            <a:r>
              <a:rPr lang="en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behaviour</a:t>
            </a: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 and </a:t>
            </a:r>
            <a:r>
              <a:rPr lang="en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results</a:t>
            </a: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 (continuous assessment, term exams, pre-mocks, mocks) on </a:t>
            </a:r>
            <a:r>
              <a:rPr lang="en-IE" dirty="0">
                <a:solidFill>
                  <a:srgbClr val="0070C0"/>
                </a:solidFill>
                <a:latin typeface="Bradley Hand ITC" panose="03070402050302030203" pitchFamily="66" charset="0"/>
              </a:rPr>
              <a:t>VS</a:t>
            </a:r>
            <a:r>
              <a:rPr lang="en-IE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ware</a:t>
            </a: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It is essential you are aware of how your son/daughter is progressing in this very important year in their education.</a:t>
            </a:r>
            <a:endParaRPr sz="2000" dirty="0">
              <a:solidFill>
                <a:srgbClr val="0070C0"/>
              </a:solidFill>
              <a:latin typeface="Bradley Hand ITC" panose="03070402050302030203" pitchFamily="66" charset="0"/>
            </a:endParaRPr>
          </a:p>
        </p:txBody>
      </p:sp>
      <p:grpSp>
        <p:nvGrpSpPr>
          <p:cNvPr id="236" name="Google Shape;236;p34"/>
          <p:cNvGrpSpPr/>
          <p:nvPr/>
        </p:nvGrpSpPr>
        <p:grpSpPr>
          <a:xfrm>
            <a:off x="6297734" y="3136796"/>
            <a:ext cx="1189440" cy="712067"/>
            <a:chOff x="2341425" y="238100"/>
            <a:chExt cx="1328900" cy="1148125"/>
          </a:xfrm>
        </p:grpSpPr>
        <p:sp>
          <p:nvSpPr>
            <p:cNvPr id="237" name="Google Shape;237;p34"/>
            <p:cNvSpPr/>
            <p:nvPr/>
          </p:nvSpPr>
          <p:spPr>
            <a:xfrm>
              <a:off x="2341425" y="238100"/>
              <a:ext cx="1328900" cy="1148125"/>
            </a:xfrm>
            <a:custGeom>
              <a:avLst/>
              <a:gdLst/>
              <a:ahLst/>
              <a:cxnLst/>
              <a:rect l="l" t="t" r="r" b="b"/>
              <a:pathLst>
                <a:path w="53156" h="45925" extrusionOk="0">
                  <a:moveTo>
                    <a:pt x="49853" y="24103"/>
                  </a:moveTo>
                  <a:cubicBezTo>
                    <a:pt x="50212" y="24609"/>
                    <a:pt x="50681" y="25003"/>
                    <a:pt x="51172" y="25380"/>
                  </a:cubicBezTo>
                  <a:cubicBezTo>
                    <a:pt x="48199" y="26540"/>
                    <a:pt x="45438" y="28144"/>
                    <a:pt x="42987" y="30206"/>
                  </a:cubicBezTo>
                  <a:cubicBezTo>
                    <a:pt x="41727" y="31264"/>
                    <a:pt x="40396" y="32510"/>
                    <a:pt x="39238" y="33887"/>
                  </a:cubicBezTo>
                  <a:cubicBezTo>
                    <a:pt x="39347" y="33688"/>
                    <a:pt x="39460" y="33491"/>
                    <a:pt x="39578" y="33301"/>
                  </a:cubicBezTo>
                  <a:cubicBezTo>
                    <a:pt x="40490" y="31831"/>
                    <a:pt x="41539" y="30449"/>
                    <a:pt x="42711" y="29176"/>
                  </a:cubicBezTo>
                  <a:cubicBezTo>
                    <a:pt x="44775" y="26932"/>
                    <a:pt x="47091" y="25229"/>
                    <a:pt x="49853" y="24103"/>
                  </a:cubicBezTo>
                  <a:close/>
                  <a:moveTo>
                    <a:pt x="35117" y="1053"/>
                  </a:moveTo>
                  <a:lnTo>
                    <a:pt x="35117" y="1053"/>
                  </a:lnTo>
                  <a:cubicBezTo>
                    <a:pt x="36710" y="1715"/>
                    <a:pt x="38294" y="4814"/>
                    <a:pt x="38992" y="5799"/>
                  </a:cubicBezTo>
                  <a:cubicBezTo>
                    <a:pt x="40312" y="7660"/>
                    <a:pt x="41633" y="9523"/>
                    <a:pt x="42954" y="11383"/>
                  </a:cubicBezTo>
                  <a:cubicBezTo>
                    <a:pt x="44182" y="13110"/>
                    <a:pt x="45421" y="14827"/>
                    <a:pt x="46633" y="16564"/>
                  </a:cubicBezTo>
                  <a:cubicBezTo>
                    <a:pt x="46650" y="16588"/>
                    <a:pt x="46667" y="16613"/>
                    <a:pt x="46685" y="16638"/>
                  </a:cubicBezTo>
                  <a:cubicBezTo>
                    <a:pt x="47623" y="18397"/>
                    <a:pt x="48600" y="20134"/>
                    <a:pt x="49618" y="21849"/>
                  </a:cubicBezTo>
                  <a:cubicBezTo>
                    <a:pt x="48693" y="22281"/>
                    <a:pt x="47744" y="23007"/>
                    <a:pt x="47214" y="23343"/>
                  </a:cubicBezTo>
                  <a:cubicBezTo>
                    <a:pt x="45320" y="24544"/>
                    <a:pt x="43587" y="25982"/>
                    <a:pt x="42057" y="27622"/>
                  </a:cubicBezTo>
                  <a:cubicBezTo>
                    <a:pt x="40592" y="29191"/>
                    <a:pt x="39304" y="30938"/>
                    <a:pt x="38281" y="32827"/>
                  </a:cubicBezTo>
                  <a:cubicBezTo>
                    <a:pt x="37877" y="33573"/>
                    <a:pt x="37271" y="34533"/>
                    <a:pt x="36981" y="35496"/>
                  </a:cubicBezTo>
                  <a:cubicBezTo>
                    <a:pt x="36328" y="34434"/>
                    <a:pt x="35635" y="33395"/>
                    <a:pt x="34953" y="32353"/>
                  </a:cubicBezTo>
                  <a:cubicBezTo>
                    <a:pt x="33450" y="30055"/>
                    <a:pt x="31915" y="27777"/>
                    <a:pt x="30347" y="25524"/>
                  </a:cubicBezTo>
                  <a:cubicBezTo>
                    <a:pt x="28841" y="23359"/>
                    <a:pt x="27306" y="21217"/>
                    <a:pt x="25741" y="19095"/>
                  </a:cubicBezTo>
                  <a:cubicBezTo>
                    <a:pt x="24508" y="17421"/>
                    <a:pt x="23256" y="15382"/>
                    <a:pt x="21757" y="13843"/>
                  </a:cubicBezTo>
                  <a:cubicBezTo>
                    <a:pt x="22758" y="10753"/>
                    <a:pt x="24747" y="8361"/>
                    <a:pt x="26903" y="5992"/>
                  </a:cubicBezTo>
                  <a:cubicBezTo>
                    <a:pt x="27357" y="5493"/>
                    <a:pt x="27826" y="4981"/>
                    <a:pt x="28315" y="4481"/>
                  </a:cubicBezTo>
                  <a:cubicBezTo>
                    <a:pt x="29626" y="3498"/>
                    <a:pt x="31045" y="2668"/>
                    <a:pt x="32551" y="2018"/>
                  </a:cubicBezTo>
                  <a:cubicBezTo>
                    <a:pt x="33121" y="1772"/>
                    <a:pt x="33780" y="1496"/>
                    <a:pt x="34476" y="1255"/>
                  </a:cubicBezTo>
                  <a:cubicBezTo>
                    <a:pt x="34702" y="1206"/>
                    <a:pt x="34932" y="1166"/>
                    <a:pt x="35161" y="1125"/>
                  </a:cubicBezTo>
                  <a:cubicBezTo>
                    <a:pt x="35147" y="1101"/>
                    <a:pt x="35132" y="1076"/>
                    <a:pt x="35117" y="1053"/>
                  </a:cubicBezTo>
                  <a:close/>
                  <a:moveTo>
                    <a:pt x="49886" y="22296"/>
                  </a:moveTo>
                  <a:cubicBezTo>
                    <a:pt x="50069" y="22601"/>
                    <a:pt x="50253" y="22905"/>
                    <a:pt x="50437" y="23208"/>
                  </a:cubicBezTo>
                  <a:cubicBezTo>
                    <a:pt x="50328" y="23239"/>
                    <a:pt x="50219" y="23270"/>
                    <a:pt x="50110" y="23305"/>
                  </a:cubicBezTo>
                  <a:cubicBezTo>
                    <a:pt x="50098" y="23304"/>
                    <a:pt x="50086" y="23303"/>
                    <a:pt x="50074" y="23303"/>
                  </a:cubicBezTo>
                  <a:cubicBezTo>
                    <a:pt x="49989" y="23303"/>
                    <a:pt x="49905" y="23334"/>
                    <a:pt x="49839" y="23390"/>
                  </a:cubicBezTo>
                  <a:cubicBezTo>
                    <a:pt x="46983" y="24343"/>
                    <a:pt x="44499" y="26352"/>
                    <a:pt x="42469" y="28520"/>
                  </a:cubicBezTo>
                  <a:cubicBezTo>
                    <a:pt x="40592" y="30525"/>
                    <a:pt x="38254" y="33305"/>
                    <a:pt x="37357" y="36095"/>
                  </a:cubicBezTo>
                  <a:cubicBezTo>
                    <a:pt x="37306" y="36011"/>
                    <a:pt x="37249" y="35923"/>
                    <a:pt x="37190" y="35830"/>
                  </a:cubicBezTo>
                  <a:cubicBezTo>
                    <a:pt x="37565" y="34416"/>
                    <a:pt x="38696" y="32821"/>
                    <a:pt x="39296" y="31878"/>
                  </a:cubicBezTo>
                  <a:cubicBezTo>
                    <a:pt x="40239" y="30393"/>
                    <a:pt x="41330" y="29005"/>
                    <a:pt x="42550" y="27739"/>
                  </a:cubicBezTo>
                  <a:cubicBezTo>
                    <a:pt x="43708" y="26537"/>
                    <a:pt x="44980" y="25451"/>
                    <a:pt x="46348" y="24494"/>
                  </a:cubicBezTo>
                  <a:cubicBezTo>
                    <a:pt x="47234" y="23875"/>
                    <a:pt x="48600" y="22828"/>
                    <a:pt x="49886" y="22296"/>
                  </a:cubicBezTo>
                  <a:close/>
                  <a:moveTo>
                    <a:pt x="20475" y="13918"/>
                  </a:moveTo>
                  <a:cubicBezTo>
                    <a:pt x="20720" y="13985"/>
                    <a:pt x="20968" y="14054"/>
                    <a:pt x="21218" y="14127"/>
                  </a:cubicBezTo>
                  <a:lnTo>
                    <a:pt x="21219" y="14127"/>
                  </a:lnTo>
                  <a:cubicBezTo>
                    <a:pt x="22265" y="15897"/>
                    <a:pt x="23782" y="17534"/>
                    <a:pt x="24979" y="19160"/>
                  </a:cubicBezTo>
                  <a:cubicBezTo>
                    <a:pt x="26409" y="21107"/>
                    <a:pt x="27816" y="23071"/>
                    <a:pt x="29199" y="25052"/>
                  </a:cubicBezTo>
                  <a:cubicBezTo>
                    <a:pt x="30581" y="27035"/>
                    <a:pt x="31937" y="29034"/>
                    <a:pt x="33269" y="31050"/>
                  </a:cubicBezTo>
                  <a:cubicBezTo>
                    <a:pt x="33874" y="31967"/>
                    <a:pt x="34473" y="32886"/>
                    <a:pt x="35069" y="33809"/>
                  </a:cubicBezTo>
                  <a:cubicBezTo>
                    <a:pt x="35425" y="34364"/>
                    <a:pt x="35780" y="34920"/>
                    <a:pt x="36133" y="35475"/>
                  </a:cubicBezTo>
                  <a:lnTo>
                    <a:pt x="36486" y="36032"/>
                  </a:lnTo>
                  <a:cubicBezTo>
                    <a:pt x="36496" y="36074"/>
                    <a:pt x="36508" y="36115"/>
                    <a:pt x="36522" y="36155"/>
                  </a:cubicBezTo>
                  <a:cubicBezTo>
                    <a:pt x="33879" y="32306"/>
                    <a:pt x="31050" y="28568"/>
                    <a:pt x="28325" y="24779"/>
                  </a:cubicBezTo>
                  <a:cubicBezTo>
                    <a:pt x="25722" y="21160"/>
                    <a:pt x="23203" y="17449"/>
                    <a:pt x="20475" y="13918"/>
                  </a:cubicBezTo>
                  <a:close/>
                  <a:moveTo>
                    <a:pt x="37953" y="37630"/>
                  </a:moveTo>
                  <a:cubicBezTo>
                    <a:pt x="37851" y="37834"/>
                    <a:pt x="37753" y="38038"/>
                    <a:pt x="37661" y="38245"/>
                  </a:cubicBezTo>
                  <a:cubicBezTo>
                    <a:pt x="37630" y="38236"/>
                    <a:pt x="37597" y="38231"/>
                    <a:pt x="37565" y="38231"/>
                  </a:cubicBezTo>
                  <a:cubicBezTo>
                    <a:pt x="37533" y="38231"/>
                    <a:pt x="37500" y="38236"/>
                    <a:pt x="37470" y="38245"/>
                  </a:cubicBezTo>
                  <a:cubicBezTo>
                    <a:pt x="37633" y="38041"/>
                    <a:pt x="37793" y="37835"/>
                    <a:pt x="37953" y="37630"/>
                  </a:cubicBezTo>
                  <a:close/>
                  <a:moveTo>
                    <a:pt x="36509" y="38717"/>
                  </a:moveTo>
                  <a:cubicBezTo>
                    <a:pt x="36518" y="38717"/>
                    <a:pt x="36527" y="38717"/>
                    <a:pt x="36536" y="38717"/>
                  </a:cubicBezTo>
                  <a:cubicBezTo>
                    <a:pt x="36609" y="38809"/>
                    <a:pt x="36720" y="38864"/>
                    <a:pt x="36837" y="38865"/>
                  </a:cubicBezTo>
                  <a:cubicBezTo>
                    <a:pt x="36596" y="38971"/>
                    <a:pt x="36282" y="39011"/>
                    <a:pt x="35935" y="39011"/>
                  </a:cubicBezTo>
                  <a:cubicBezTo>
                    <a:pt x="35451" y="39011"/>
                    <a:pt x="34904" y="38934"/>
                    <a:pt x="34409" y="38856"/>
                  </a:cubicBezTo>
                  <a:cubicBezTo>
                    <a:pt x="35105" y="38764"/>
                    <a:pt x="35807" y="38717"/>
                    <a:pt x="36509" y="38717"/>
                  </a:cubicBezTo>
                  <a:close/>
                  <a:moveTo>
                    <a:pt x="15183" y="13113"/>
                  </a:moveTo>
                  <a:cubicBezTo>
                    <a:pt x="16769" y="13113"/>
                    <a:pt x="18319" y="13366"/>
                    <a:pt x="19934" y="13775"/>
                  </a:cubicBezTo>
                  <a:cubicBezTo>
                    <a:pt x="22531" y="17699"/>
                    <a:pt x="25404" y="21460"/>
                    <a:pt x="28149" y="25276"/>
                  </a:cubicBezTo>
                  <a:cubicBezTo>
                    <a:pt x="30879" y="29073"/>
                    <a:pt x="33528" y="32953"/>
                    <a:pt x="36351" y="36684"/>
                  </a:cubicBezTo>
                  <a:cubicBezTo>
                    <a:pt x="34542" y="35843"/>
                    <a:pt x="32568" y="35460"/>
                    <a:pt x="30570" y="35460"/>
                  </a:cubicBezTo>
                  <a:cubicBezTo>
                    <a:pt x="26406" y="35460"/>
                    <a:pt x="22142" y="37123"/>
                    <a:pt x="19074" y="39757"/>
                  </a:cubicBezTo>
                  <a:cubicBezTo>
                    <a:pt x="13793" y="32214"/>
                    <a:pt x="8154" y="24943"/>
                    <a:pt x="2157" y="17945"/>
                  </a:cubicBezTo>
                  <a:lnTo>
                    <a:pt x="2159" y="17945"/>
                  </a:lnTo>
                  <a:cubicBezTo>
                    <a:pt x="5055" y="16227"/>
                    <a:pt x="8015" y="14530"/>
                    <a:pt x="11283" y="13642"/>
                  </a:cubicBezTo>
                  <a:cubicBezTo>
                    <a:pt x="12638" y="13273"/>
                    <a:pt x="13922" y="13113"/>
                    <a:pt x="15183" y="13113"/>
                  </a:cubicBezTo>
                  <a:close/>
                  <a:moveTo>
                    <a:pt x="2578" y="20435"/>
                  </a:moveTo>
                  <a:cubicBezTo>
                    <a:pt x="8168" y="27062"/>
                    <a:pt x="13443" y="33937"/>
                    <a:pt x="18402" y="41058"/>
                  </a:cubicBezTo>
                  <a:cubicBezTo>
                    <a:pt x="18543" y="41262"/>
                    <a:pt x="18758" y="41377"/>
                    <a:pt x="18977" y="41377"/>
                  </a:cubicBezTo>
                  <a:cubicBezTo>
                    <a:pt x="19133" y="41377"/>
                    <a:pt x="19292" y="41318"/>
                    <a:pt x="19427" y="41190"/>
                  </a:cubicBezTo>
                  <a:cubicBezTo>
                    <a:pt x="21632" y="39103"/>
                    <a:pt x="24333" y="37693"/>
                    <a:pt x="27314" y="37090"/>
                  </a:cubicBezTo>
                  <a:cubicBezTo>
                    <a:pt x="28284" y="36894"/>
                    <a:pt x="29226" y="36809"/>
                    <a:pt x="30154" y="36809"/>
                  </a:cubicBezTo>
                  <a:cubicBezTo>
                    <a:pt x="30890" y="36809"/>
                    <a:pt x="31618" y="36863"/>
                    <a:pt x="32345" y="36959"/>
                  </a:cubicBezTo>
                  <a:cubicBezTo>
                    <a:pt x="32139" y="36996"/>
                    <a:pt x="31934" y="37038"/>
                    <a:pt x="31726" y="37085"/>
                  </a:cubicBezTo>
                  <a:cubicBezTo>
                    <a:pt x="29702" y="37535"/>
                    <a:pt x="27672" y="38191"/>
                    <a:pt x="25741" y="38939"/>
                  </a:cubicBezTo>
                  <a:cubicBezTo>
                    <a:pt x="24060" y="39590"/>
                    <a:pt x="22425" y="40379"/>
                    <a:pt x="20975" y="41459"/>
                  </a:cubicBezTo>
                  <a:cubicBezTo>
                    <a:pt x="20335" y="41934"/>
                    <a:pt x="18892" y="42836"/>
                    <a:pt x="18616" y="43758"/>
                  </a:cubicBezTo>
                  <a:cubicBezTo>
                    <a:pt x="15797" y="39642"/>
                    <a:pt x="12269" y="35871"/>
                    <a:pt x="9131" y="31993"/>
                  </a:cubicBezTo>
                  <a:cubicBezTo>
                    <a:pt x="7537" y="30022"/>
                    <a:pt x="5941" y="28055"/>
                    <a:pt x="4343" y="26088"/>
                  </a:cubicBezTo>
                  <a:cubicBezTo>
                    <a:pt x="3509" y="25063"/>
                    <a:pt x="2360" y="24025"/>
                    <a:pt x="1726" y="22872"/>
                  </a:cubicBezTo>
                  <a:lnTo>
                    <a:pt x="1290" y="22336"/>
                  </a:lnTo>
                  <a:cubicBezTo>
                    <a:pt x="1365" y="21812"/>
                    <a:pt x="1612" y="21399"/>
                    <a:pt x="2027" y="21097"/>
                  </a:cubicBezTo>
                  <a:cubicBezTo>
                    <a:pt x="2191" y="20870"/>
                    <a:pt x="2390" y="20654"/>
                    <a:pt x="2578" y="20435"/>
                  </a:cubicBezTo>
                  <a:close/>
                  <a:moveTo>
                    <a:pt x="34214" y="37438"/>
                  </a:moveTo>
                  <a:cubicBezTo>
                    <a:pt x="34480" y="37438"/>
                    <a:pt x="34745" y="37450"/>
                    <a:pt x="35009" y="37476"/>
                  </a:cubicBezTo>
                  <a:cubicBezTo>
                    <a:pt x="35056" y="37488"/>
                    <a:pt x="35104" y="37502"/>
                    <a:pt x="35153" y="37514"/>
                  </a:cubicBezTo>
                  <a:cubicBezTo>
                    <a:pt x="32341" y="37733"/>
                    <a:pt x="29659" y="38637"/>
                    <a:pt x="27141" y="39965"/>
                  </a:cubicBezTo>
                  <a:cubicBezTo>
                    <a:pt x="25564" y="40797"/>
                    <a:pt x="24060" y="41771"/>
                    <a:pt x="22625" y="42823"/>
                  </a:cubicBezTo>
                  <a:cubicBezTo>
                    <a:pt x="22053" y="43241"/>
                    <a:pt x="21266" y="44080"/>
                    <a:pt x="20621" y="44360"/>
                  </a:cubicBezTo>
                  <a:cubicBezTo>
                    <a:pt x="20405" y="44454"/>
                    <a:pt x="20198" y="44493"/>
                    <a:pt x="19997" y="44493"/>
                  </a:cubicBezTo>
                  <a:cubicBezTo>
                    <a:pt x="19802" y="44493"/>
                    <a:pt x="19613" y="44456"/>
                    <a:pt x="19427" y="44400"/>
                  </a:cubicBezTo>
                  <a:cubicBezTo>
                    <a:pt x="19434" y="44391"/>
                    <a:pt x="19440" y="44386"/>
                    <a:pt x="19448" y="44377"/>
                  </a:cubicBezTo>
                  <a:cubicBezTo>
                    <a:pt x="19593" y="44198"/>
                    <a:pt x="19599" y="43995"/>
                    <a:pt x="19448" y="43814"/>
                  </a:cubicBezTo>
                  <a:lnTo>
                    <a:pt x="19430" y="43792"/>
                  </a:lnTo>
                  <a:cubicBezTo>
                    <a:pt x="19697" y="43721"/>
                    <a:pt x="19911" y="43553"/>
                    <a:pt x="20074" y="43287"/>
                  </a:cubicBezTo>
                  <a:cubicBezTo>
                    <a:pt x="20320" y="43038"/>
                    <a:pt x="20576" y="42801"/>
                    <a:pt x="20843" y="42573"/>
                  </a:cubicBezTo>
                  <a:cubicBezTo>
                    <a:pt x="21485" y="42027"/>
                    <a:pt x="22180" y="41552"/>
                    <a:pt x="22907" y="41126"/>
                  </a:cubicBezTo>
                  <a:cubicBezTo>
                    <a:pt x="24188" y="40374"/>
                    <a:pt x="25559" y="39793"/>
                    <a:pt x="26955" y="39291"/>
                  </a:cubicBezTo>
                  <a:cubicBezTo>
                    <a:pt x="29199" y="38484"/>
                    <a:pt x="31750" y="37438"/>
                    <a:pt x="34214" y="37438"/>
                  </a:cubicBezTo>
                  <a:close/>
                  <a:moveTo>
                    <a:pt x="34842" y="0"/>
                  </a:moveTo>
                  <a:cubicBezTo>
                    <a:pt x="34343" y="0"/>
                    <a:pt x="33867" y="188"/>
                    <a:pt x="33507" y="630"/>
                  </a:cubicBezTo>
                  <a:cubicBezTo>
                    <a:pt x="31447" y="1151"/>
                    <a:pt x="29512" y="2015"/>
                    <a:pt x="27862" y="3526"/>
                  </a:cubicBezTo>
                  <a:cubicBezTo>
                    <a:pt x="27217" y="4115"/>
                    <a:pt x="26496" y="4800"/>
                    <a:pt x="25773" y="5555"/>
                  </a:cubicBezTo>
                  <a:cubicBezTo>
                    <a:pt x="23620" y="7604"/>
                    <a:pt x="21769" y="10148"/>
                    <a:pt x="20875" y="12916"/>
                  </a:cubicBezTo>
                  <a:cubicBezTo>
                    <a:pt x="19359" y="12052"/>
                    <a:pt x="17538" y="11727"/>
                    <a:pt x="15721" y="11727"/>
                  </a:cubicBezTo>
                  <a:cubicBezTo>
                    <a:pt x="14356" y="11727"/>
                    <a:pt x="12994" y="11911"/>
                    <a:pt x="11766" y="12185"/>
                  </a:cubicBezTo>
                  <a:cubicBezTo>
                    <a:pt x="7819" y="13067"/>
                    <a:pt x="4277" y="15176"/>
                    <a:pt x="838" y="17217"/>
                  </a:cubicBezTo>
                  <a:cubicBezTo>
                    <a:pt x="458" y="17444"/>
                    <a:pt x="436" y="17923"/>
                    <a:pt x="707" y="18237"/>
                  </a:cubicBezTo>
                  <a:cubicBezTo>
                    <a:pt x="1244" y="18859"/>
                    <a:pt x="1774" y="19488"/>
                    <a:pt x="2305" y="20116"/>
                  </a:cubicBezTo>
                  <a:cubicBezTo>
                    <a:pt x="1441" y="20484"/>
                    <a:pt x="862" y="21064"/>
                    <a:pt x="197" y="21811"/>
                  </a:cubicBezTo>
                  <a:cubicBezTo>
                    <a:pt x="77" y="21947"/>
                    <a:pt x="0" y="22200"/>
                    <a:pt x="127" y="22363"/>
                  </a:cubicBezTo>
                  <a:cubicBezTo>
                    <a:pt x="2951" y="26054"/>
                    <a:pt x="5928" y="29634"/>
                    <a:pt x="8843" y="33254"/>
                  </a:cubicBezTo>
                  <a:cubicBezTo>
                    <a:pt x="11749" y="36861"/>
                    <a:pt x="14485" y="40794"/>
                    <a:pt x="17652" y="44182"/>
                  </a:cubicBezTo>
                  <a:cubicBezTo>
                    <a:pt x="17664" y="44208"/>
                    <a:pt x="17679" y="44232"/>
                    <a:pt x="17699" y="44255"/>
                  </a:cubicBezTo>
                  <a:cubicBezTo>
                    <a:pt x="18282" y="44908"/>
                    <a:pt x="19219" y="45924"/>
                    <a:pt x="20167" y="45924"/>
                  </a:cubicBezTo>
                  <a:cubicBezTo>
                    <a:pt x="20277" y="45924"/>
                    <a:pt x="20387" y="45910"/>
                    <a:pt x="20497" y="45881"/>
                  </a:cubicBezTo>
                  <a:cubicBezTo>
                    <a:pt x="21148" y="45708"/>
                    <a:pt x="21757" y="44978"/>
                    <a:pt x="22286" y="44585"/>
                  </a:cubicBezTo>
                  <a:cubicBezTo>
                    <a:pt x="23162" y="43935"/>
                    <a:pt x="24053" y="43304"/>
                    <a:pt x="24965" y="42705"/>
                  </a:cubicBezTo>
                  <a:cubicBezTo>
                    <a:pt x="27366" y="41130"/>
                    <a:pt x="29934" y="39829"/>
                    <a:pt x="32678" y="39174"/>
                  </a:cubicBezTo>
                  <a:cubicBezTo>
                    <a:pt x="32752" y="39177"/>
                    <a:pt x="32826" y="39174"/>
                    <a:pt x="32900" y="39178"/>
                  </a:cubicBezTo>
                  <a:cubicBezTo>
                    <a:pt x="34054" y="39233"/>
                    <a:pt x="35153" y="39648"/>
                    <a:pt x="36288" y="39715"/>
                  </a:cubicBezTo>
                  <a:cubicBezTo>
                    <a:pt x="36337" y="39718"/>
                    <a:pt x="36385" y="39720"/>
                    <a:pt x="36433" y="39720"/>
                  </a:cubicBezTo>
                  <a:cubicBezTo>
                    <a:pt x="37209" y="39720"/>
                    <a:pt x="37750" y="39337"/>
                    <a:pt x="37827" y="38540"/>
                  </a:cubicBezTo>
                  <a:cubicBezTo>
                    <a:pt x="39593" y="36201"/>
                    <a:pt x="41115" y="33792"/>
                    <a:pt x="43273" y="31744"/>
                  </a:cubicBezTo>
                  <a:cubicBezTo>
                    <a:pt x="44449" y="30626"/>
                    <a:pt x="45716" y="29608"/>
                    <a:pt x="47060" y="28698"/>
                  </a:cubicBezTo>
                  <a:cubicBezTo>
                    <a:pt x="47079" y="28686"/>
                    <a:pt x="47099" y="28675"/>
                    <a:pt x="47118" y="28662"/>
                  </a:cubicBezTo>
                  <a:cubicBezTo>
                    <a:pt x="48826" y="27633"/>
                    <a:pt x="50637" y="26785"/>
                    <a:pt x="52524" y="26133"/>
                  </a:cubicBezTo>
                  <a:cubicBezTo>
                    <a:pt x="52902" y="26003"/>
                    <a:pt x="53156" y="25447"/>
                    <a:pt x="52785" y="25145"/>
                  </a:cubicBezTo>
                  <a:cubicBezTo>
                    <a:pt x="52171" y="24648"/>
                    <a:pt x="51613" y="24099"/>
                    <a:pt x="50959" y="23696"/>
                  </a:cubicBezTo>
                  <a:cubicBezTo>
                    <a:pt x="51006" y="23680"/>
                    <a:pt x="51050" y="23660"/>
                    <a:pt x="51097" y="23645"/>
                  </a:cubicBezTo>
                  <a:cubicBezTo>
                    <a:pt x="51251" y="23594"/>
                    <a:pt x="51309" y="23468"/>
                    <a:pt x="51300" y="23347"/>
                  </a:cubicBezTo>
                  <a:cubicBezTo>
                    <a:pt x="51345" y="23292"/>
                    <a:pt x="51376" y="23227"/>
                    <a:pt x="51391" y="23158"/>
                  </a:cubicBezTo>
                  <a:cubicBezTo>
                    <a:pt x="51657" y="23086"/>
                    <a:pt x="51868" y="22805"/>
                    <a:pt x="51676" y="22507"/>
                  </a:cubicBezTo>
                  <a:cubicBezTo>
                    <a:pt x="51561" y="22326"/>
                    <a:pt x="51447" y="22144"/>
                    <a:pt x="51333" y="21962"/>
                  </a:cubicBezTo>
                  <a:cubicBezTo>
                    <a:pt x="51345" y="21962"/>
                    <a:pt x="51359" y="21961"/>
                    <a:pt x="51371" y="21961"/>
                  </a:cubicBezTo>
                  <a:cubicBezTo>
                    <a:pt x="51374" y="21961"/>
                    <a:pt x="51377" y="21961"/>
                    <a:pt x="51379" y="21961"/>
                  </a:cubicBezTo>
                  <a:cubicBezTo>
                    <a:pt x="51539" y="21961"/>
                    <a:pt x="51585" y="21737"/>
                    <a:pt x="51453" y="21658"/>
                  </a:cubicBezTo>
                  <a:cubicBezTo>
                    <a:pt x="51333" y="21585"/>
                    <a:pt x="51198" y="21544"/>
                    <a:pt x="51056" y="21524"/>
                  </a:cubicBezTo>
                  <a:cubicBezTo>
                    <a:pt x="50796" y="21108"/>
                    <a:pt x="50546" y="20689"/>
                    <a:pt x="50290" y="20269"/>
                  </a:cubicBezTo>
                  <a:cubicBezTo>
                    <a:pt x="50030" y="19581"/>
                    <a:pt x="49589" y="18953"/>
                    <a:pt x="49191" y="18312"/>
                  </a:cubicBezTo>
                  <a:cubicBezTo>
                    <a:pt x="48421" y="17077"/>
                    <a:pt x="47572" y="15893"/>
                    <a:pt x="46728" y="14709"/>
                  </a:cubicBezTo>
                  <a:cubicBezTo>
                    <a:pt x="45005" y="12292"/>
                    <a:pt x="43280" y="9876"/>
                    <a:pt x="41551" y="7464"/>
                  </a:cubicBezTo>
                  <a:cubicBezTo>
                    <a:pt x="40019" y="5325"/>
                    <a:pt x="38618" y="2783"/>
                    <a:pt x="36781" y="897"/>
                  </a:cubicBezTo>
                  <a:cubicBezTo>
                    <a:pt x="36255" y="356"/>
                    <a:pt x="35527" y="0"/>
                    <a:pt x="34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2990175" y="381350"/>
              <a:ext cx="254450" cy="209600"/>
            </a:xfrm>
            <a:custGeom>
              <a:avLst/>
              <a:gdLst/>
              <a:ahLst/>
              <a:cxnLst/>
              <a:rect l="l" t="t" r="r" b="b"/>
              <a:pathLst>
                <a:path w="10178" h="8384" extrusionOk="0">
                  <a:moveTo>
                    <a:pt x="9489" y="1"/>
                  </a:moveTo>
                  <a:cubicBezTo>
                    <a:pt x="9460" y="1"/>
                    <a:pt x="9430" y="3"/>
                    <a:pt x="9398" y="7"/>
                  </a:cubicBezTo>
                  <a:cubicBezTo>
                    <a:pt x="5315" y="589"/>
                    <a:pt x="1324" y="4315"/>
                    <a:pt x="48" y="8144"/>
                  </a:cubicBezTo>
                  <a:cubicBezTo>
                    <a:pt x="1" y="8286"/>
                    <a:pt x="119" y="8384"/>
                    <a:pt x="239" y="8384"/>
                  </a:cubicBezTo>
                  <a:cubicBezTo>
                    <a:pt x="302" y="8384"/>
                    <a:pt x="366" y="8357"/>
                    <a:pt x="406" y="8294"/>
                  </a:cubicBezTo>
                  <a:cubicBezTo>
                    <a:pt x="1475" y="6637"/>
                    <a:pt x="2632" y="5068"/>
                    <a:pt x="4157" y="3799"/>
                  </a:cubicBezTo>
                  <a:cubicBezTo>
                    <a:pt x="5839" y="2399"/>
                    <a:pt x="7661" y="1727"/>
                    <a:pt x="9647" y="909"/>
                  </a:cubicBezTo>
                  <a:cubicBezTo>
                    <a:pt x="10177" y="691"/>
                    <a:pt x="10017" y="1"/>
                    <a:pt x="9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026350" y="441550"/>
              <a:ext cx="247225" cy="201350"/>
            </a:xfrm>
            <a:custGeom>
              <a:avLst/>
              <a:gdLst/>
              <a:ahLst/>
              <a:cxnLst/>
              <a:rect l="l" t="t" r="r" b="b"/>
              <a:pathLst>
                <a:path w="9889" h="8054" extrusionOk="0">
                  <a:moveTo>
                    <a:pt x="9472" y="1"/>
                  </a:moveTo>
                  <a:cubicBezTo>
                    <a:pt x="9466" y="1"/>
                    <a:pt x="9460" y="1"/>
                    <a:pt x="9454" y="1"/>
                  </a:cubicBezTo>
                  <a:cubicBezTo>
                    <a:pt x="5735" y="204"/>
                    <a:pt x="1142" y="4281"/>
                    <a:pt x="59" y="7752"/>
                  </a:cubicBezTo>
                  <a:cubicBezTo>
                    <a:pt x="0" y="7941"/>
                    <a:pt x="141" y="8053"/>
                    <a:pt x="292" y="8053"/>
                  </a:cubicBezTo>
                  <a:cubicBezTo>
                    <a:pt x="375" y="8053"/>
                    <a:pt x="460" y="8019"/>
                    <a:pt x="517" y="7945"/>
                  </a:cubicBezTo>
                  <a:cubicBezTo>
                    <a:pt x="1756" y="6329"/>
                    <a:pt x="2771" y="4701"/>
                    <a:pt x="4382" y="3401"/>
                  </a:cubicBezTo>
                  <a:cubicBezTo>
                    <a:pt x="6005" y="2092"/>
                    <a:pt x="7844" y="1590"/>
                    <a:pt x="9618" y="609"/>
                  </a:cubicBezTo>
                  <a:cubicBezTo>
                    <a:pt x="9889" y="460"/>
                    <a:pt x="9783" y="1"/>
                    <a:pt x="9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172850" y="661350"/>
              <a:ext cx="224850" cy="198300"/>
            </a:xfrm>
            <a:custGeom>
              <a:avLst/>
              <a:gdLst/>
              <a:ahLst/>
              <a:cxnLst/>
              <a:rect l="l" t="t" r="r" b="b"/>
              <a:pathLst>
                <a:path w="8994" h="7932" extrusionOk="0">
                  <a:moveTo>
                    <a:pt x="8456" y="0"/>
                  </a:moveTo>
                  <a:cubicBezTo>
                    <a:pt x="8425" y="0"/>
                    <a:pt x="8392" y="4"/>
                    <a:pt x="8358" y="11"/>
                  </a:cubicBezTo>
                  <a:cubicBezTo>
                    <a:pt x="5106" y="738"/>
                    <a:pt x="1076" y="4402"/>
                    <a:pt x="60" y="7579"/>
                  </a:cubicBezTo>
                  <a:cubicBezTo>
                    <a:pt x="1" y="7765"/>
                    <a:pt x="174" y="7931"/>
                    <a:pt x="343" y="7931"/>
                  </a:cubicBezTo>
                  <a:cubicBezTo>
                    <a:pt x="409" y="7931"/>
                    <a:pt x="474" y="7907"/>
                    <a:pt x="524" y="7849"/>
                  </a:cubicBezTo>
                  <a:cubicBezTo>
                    <a:pt x="1689" y="6518"/>
                    <a:pt x="2590" y="5030"/>
                    <a:pt x="3913" y="3818"/>
                  </a:cubicBezTo>
                  <a:cubicBezTo>
                    <a:pt x="5371" y="2483"/>
                    <a:pt x="7047" y="1783"/>
                    <a:pt x="8657" y="718"/>
                  </a:cubicBezTo>
                  <a:cubicBezTo>
                    <a:pt x="8993" y="494"/>
                    <a:pt x="8826" y="0"/>
                    <a:pt x="84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3219000" y="725650"/>
              <a:ext cx="226500" cy="215375"/>
            </a:xfrm>
            <a:custGeom>
              <a:avLst/>
              <a:gdLst/>
              <a:ahLst/>
              <a:cxnLst/>
              <a:rect l="l" t="t" r="r" b="b"/>
              <a:pathLst>
                <a:path w="9060" h="8615" extrusionOk="0">
                  <a:moveTo>
                    <a:pt x="8466" y="1"/>
                  </a:moveTo>
                  <a:cubicBezTo>
                    <a:pt x="8403" y="1"/>
                    <a:pt x="8336" y="16"/>
                    <a:pt x="8267" y="50"/>
                  </a:cubicBezTo>
                  <a:cubicBezTo>
                    <a:pt x="6348" y="1017"/>
                    <a:pt x="4571" y="2396"/>
                    <a:pt x="3025" y="3882"/>
                  </a:cubicBezTo>
                  <a:cubicBezTo>
                    <a:pt x="1836" y="5024"/>
                    <a:pt x="0" y="6568"/>
                    <a:pt x="62" y="8367"/>
                  </a:cubicBezTo>
                  <a:cubicBezTo>
                    <a:pt x="66" y="8507"/>
                    <a:pt x="206" y="8614"/>
                    <a:pt x="335" y="8614"/>
                  </a:cubicBezTo>
                  <a:cubicBezTo>
                    <a:pt x="409" y="8614"/>
                    <a:pt x="480" y="8578"/>
                    <a:pt x="518" y="8491"/>
                  </a:cubicBezTo>
                  <a:cubicBezTo>
                    <a:pt x="2016" y="5007"/>
                    <a:pt x="5594" y="2708"/>
                    <a:pt x="8679" y="755"/>
                  </a:cubicBezTo>
                  <a:cubicBezTo>
                    <a:pt x="9059" y="514"/>
                    <a:pt x="8832" y="1"/>
                    <a:pt x="84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2528200" y="658025"/>
              <a:ext cx="405900" cy="260600"/>
            </a:xfrm>
            <a:custGeom>
              <a:avLst/>
              <a:gdLst/>
              <a:ahLst/>
              <a:cxnLst/>
              <a:rect l="l" t="t" r="r" b="b"/>
              <a:pathLst>
                <a:path w="16236" h="10424" extrusionOk="0">
                  <a:moveTo>
                    <a:pt x="1382" y="2708"/>
                  </a:moveTo>
                  <a:cubicBezTo>
                    <a:pt x="2705" y="4465"/>
                    <a:pt x="4361" y="5818"/>
                    <a:pt x="5564" y="7549"/>
                  </a:cubicBezTo>
                  <a:cubicBezTo>
                    <a:pt x="5049" y="7000"/>
                    <a:pt x="4518" y="6467"/>
                    <a:pt x="3972" y="5947"/>
                  </a:cubicBezTo>
                  <a:cubicBezTo>
                    <a:pt x="3369" y="5370"/>
                    <a:pt x="2751" y="4825"/>
                    <a:pt x="2113" y="4299"/>
                  </a:cubicBezTo>
                  <a:cubicBezTo>
                    <a:pt x="2286" y="4264"/>
                    <a:pt x="2405" y="4031"/>
                    <a:pt x="2251" y="3877"/>
                  </a:cubicBezTo>
                  <a:cubicBezTo>
                    <a:pt x="1869" y="3498"/>
                    <a:pt x="1454" y="3168"/>
                    <a:pt x="1030" y="2840"/>
                  </a:cubicBezTo>
                  <a:lnTo>
                    <a:pt x="1382" y="2708"/>
                  </a:lnTo>
                  <a:close/>
                  <a:moveTo>
                    <a:pt x="9295" y="739"/>
                  </a:moveTo>
                  <a:cubicBezTo>
                    <a:pt x="10900" y="739"/>
                    <a:pt x="11714" y="2042"/>
                    <a:pt x="12738" y="3153"/>
                  </a:cubicBezTo>
                  <a:cubicBezTo>
                    <a:pt x="13607" y="4096"/>
                    <a:pt x="14464" y="5049"/>
                    <a:pt x="15310" y="6013"/>
                  </a:cubicBezTo>
                  <a:cubicBezTo>
                    <a:pt x="13936" y="6363"/>
                    <a:pt x="12589" y="6790"/>
                    <a:pt x="11275" y="7331"/>
                  </a:cubicBezTo>
                  <a:cubicBezTo>
                    <a:pt x="10703" y="7567"/>
                    <a:pt x="10139" y="7820"/>
                    <a:pt x="9583" y="8091"/>
                  </a:cubicBezTo>
                  <a:cubicBezTo>
                    <a:pt x="9104" y="8323"/>
                    <a:pt x="7997" y="9216"/>
                    <a:pt x="7494" y="9216"/>
                  </a:cubicBezTo>
                  <a:cubicBezTo>
                    <a:pt x="7280" y="9214"/>
                    <a:pt x="7087" y="9143"/>
                    <a:pt x="6911" y="9028"/>
                  </a:cubicBezTo>
                  <a:cubicBezTo>
                    <a:pt x="5976" y="6497"/>
                    <a:pt x="3660" y="4237"/>
                    <a:pt x="1564" y="2642"/>
                  </a:cubicBezTo>
                  <a:cubicBezTo>
                    <a:pt x="3992" y="1737"/>
                    <a:pt x="6804" y="749"/>
                    <a:pt x="9284" y="739"/>
                  </a:cubicBezTo>
                  <a:cubicBezTo>
                    <a:pt x="9288" y="739"/>
                    <a:pt x="9291" y="739"/>
                    <a:pt x="9295" y="739"/>
                  </a:cubicBezTo>
                  <a:close/>
                  <a:moveTo>
                    <a:pt x="9522" y="0"/>
                  </a:moveTo>
                  <a:cubicBezTo>
                    <a:pt x="8353" y="0"/>
                    <a:pt x="6970" y="475"/>
                    <a:pt x="5977" y="700"/>
                  </a:cubicBezTo>
                  <a:cubicBezTo>
                    <a:pt x="4041" y="1140"/>
                    <a:pt x="2155" y="1729"/>
                    <a:pt x="300" y="2432"/>
                  </a:cubicBezTo>
                  <a:cubicBezTo>
                    <a:pt x="25" y="2536"/>
                    <a:pt x="1" y="2846"/>
                    <a:pt x="223" y="3018"/>
                  </a:cubicBezTo>
                  <a:cubicBezTo>
                    <a:pt x="702" y="3388"/>
                    <a:pt x="1169" y="3763"/>
                    <a:pt x="1673" y="4093"/>
                  </a:cubicBezTo>
                  <a:cubicBezTo>
                    <a:pt x="3491" y="5760"/>
                    <a:pt x="5144" y="7550"/>
                    <a:pt x="6623" y="9541"/>
                  </a:cubicBezTo>
                  <a:cubicBezTo>
                    <a:pt x="6713" y="9781"/>
                    <a:pt x="6797" y="10028"/>
                    <a:pt x="6867" y="10287"/>
                  </a:cubicBezTo>
                  <a:cubicBezTo>
                    <a:pt x="6892" y="10382"/>
                    <a:pt x="6963" y="10423"/>
                    <a:pt x="7035" y="10423"/>
                  </a:cubicBezTo>
                  <a:cubicBezTo>
                    <a:pt x="7146" y="10423"/>
                    <a:pt x="7261" y="10329"/>
                    <a:pt x="7234" y="10186"/>
                  </a:cubicBezTo>
                  <a:cubicBezTo>
                    <a:pt x="7224" y="10130"/>
                    <a:pt x="7207" y="10076"/>
                    <a:pt x="7196" y="10021"/>
                  </a:cubicBezTo>
                  <a:cubicBezTo>
                    <a:pt x="7219" y="10016"/>
                    <a:pt x="7243" y="10009"/>
                    <a:pt x="7264" y="9998"/>
                  </a:cubicBezTo>
                  <a:cubicBezTo>
                    <a:pt x="9998" y="8390"/>
                    <a:pt x="12869" y="7216"/>
                    <a:pt x="15954" y="6481"/>
                  </a:cubicBezTo>
                  <a:cubicBezTo>
                    <a:pt x="16193" y="6424"/>
                    <a:pt x="16235" y="6133"/>
                    <a:pt x="16091" y="5967"/>
                  </a:cubicBezTo>
                  <a:cubicBezTo>
                    <a:pt x="14926" y="4637"/>
                    <a:pt x="13744" y="3322"/>
                    <a:pt x="12545" y="2023"/>
                  </a:cubicBezTo>
                  <a:cubicBezTo>
                    <a:pt x="11928" y="1357"/>
                    <a:pt x="11266" y="350"/>
                    <a:pt x="10341" y="98"/>
                  </a:cubicBezTo>
                  <a:cubicBezTo>
                    <a:pt x="10087" y="29"/>
                    <a:pt x="9811" y="0"/>
                    <a:pt x="9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2739725" y="878000"/>
              <a:ext cx="265375" cy="114400"/>
            </a:xfrm>
            <a:custGeom>
              <a:avLst/>
              <a:gdLst/>
              <a:ahLst/>
              <a:cxnLst/>
              <a:rect l="l" t="t" r="r" b="b"/>
              <a:pathLst>
                <a:path w="10615" h="4576" extrusionOk="0">
                  <a:moveTo>
                    <a:pt x="8807" y="0"/>
                  </a:moveTo>
                  <a:cubicBezTo>
                    <a:pt x="5620" y="0"/>
                    <a:pt x="1581" y="1966"/>
                    <a:pt x="54" y="4386"/>
                  </a:cubicBezTo>
                  <a:cubicBezTo>
                    <a:pt x="1" y="4471"/>
                    <a:pt x="79" y="4576"/>
                    <a:pt x="166" y="4576"/>
                  </a:cubicBezTo>
                  <a:cubicBezTo>
                    <a:pt x="186" y="4576"/>
                    <a:pt x="207" y="4570"/>
                    <a:pt x="226" y="4558"/>
                  </a:cubicBezTo>
                  <a:cubicBezTo>
                    <a:pt x="1875" y="3508"/>
                    <a:pt x="3258" y="2278"/>
                    <a:pt x="5131" y="1591"/>
                  </a:cubicBezTo>
                  <a:cubicBezTo>
                    <a:pt x="6861" y="957"/>
                    <a:pt x="8587" y="1026"/>
                    <a:pt x="10351" y="694"/>
                  </a:cubicBezTo>
                  <a:cubicBezTo>
                    <a:pt x="10615" y="644"/>
                    <a:pt x="10595" y="242"/>
                    <a:pt x="10351" y="180"/>
                  </a:cubicBezTo>
                  <a:cubicBezTo>
                    <a:pt x="9872" y="58"/>
                    <a:pt x="9352" y="0"/>
                    <a:pt x="8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2783475" y="946275"/>
              <a:ext cx="254775" cy="113000"/>
            </a:xfrm>
            <a:custGeom>
              <a:avLst/>
              <a:gdLst/>
              <a:ahLst/>
              <a:cxnLst/>
              <a:rect l="l" t="t" r="r" b="b"/>
              <a:pathLst>
                <a:path w="10191" h="4520" extrusionOk="0">
                  <a:moveTo>
                    <a:pt x="9024" y="1"/>
                  </a:moveTo>
                  <a:cubicBezTo>
                    <a:pt x="7296" y="1"/>
                    <a:pt x="5453" y="625"/>
                    <a:pt x="3919" y="1282"/>
                  </a:cubicBezTo>
                  <a:cubicBezTo>
                    <a:pt x="2789" y="1765"/>
                    <a:pt x="261" y="2658"/>
                    <a:pt x="23" y="4060"/>
                  </a:cubicBezTo>
                  <a:cubicBezTo>
                    <a:pt x="1" y="4188"/>
                    <a:pt x="41" y="4285"/>
                    <a:pt x="145" y="4359"/>
                  </a:cubicBezTo>
                  <a:lnTo>
                    <a:pt x="328" y="4490"/>
                  </a:lnTo>
                  <a:cubicBezTo>
                    <a:pt x="356" y="4510"/>
                    <a:pt x="386" y="4519"/>
                    <a:pt x="416" y="4519"/>
                  </a:cubicBezTo>
                  <a:cubicBezTo>
                    <a:pt x="528" y="4519"/>
                    <a:pt x="634" y="4397"/>
                    <a:pt x="599" y="4281"/>
                  </a:cubicBezTo>
                  <a:cubicBezTo>
                    <a:pt x="310" y="3333"/>
                    <a:pt x="4773" y="1735"/>
                    <a:pt x="5289" y="1569"/>
                  </a:cubicBezTo>
                  <a:cubicBezTo>
                    <a:pt x="6773" y="1093"/>
                    <a:pt x="8295" y="1027"/>
                    <a:pt x="9799" y="688"/>
                  </a:cubicBezTo>
                  <a:cubicBezTo>
                    <a:pt x="10190" y="600"/>
                    <a:pt x="10059" y="73"/>
                    <a:pt x="9711" y="36"/>
                  </a:cubicBezTo>
                  <a:cubicBezTo>
                    <a:pt x="9485" y="12"/>
                    <a:pt x="9255" y="1"/>
                    <a:pt x="9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2839925" y="1007825"/>
              <a:ext cx="259925" cy="117700"/>
            </a:xfrm>
            <a:custGeom>
              <a:avLst/>
              <a:gdLst/>
              <a:ahLst/>
              <a:cxnLst/>
              <a:rect l="l" t="t" r="r" b="b"/>
              <a:pathLst>
                <a:path w="10397" h="4708" extrusionOk="0">
                  <a:moveTo>
                    <a:pt x="9045" y="1"/>
                  </a:moveTo>
                  <a:cubicBezTo>
                    <a:pt x="5729" y="1"/>
                    <a:pt x="2019" y="2104"/>
                    <a:pt x="58" y="4551"/>
                  </a:cubicBezTo>
                  <a:cubicBezTo>
                    <a:pt x="0" y="4623"/>
                    <a:pt x="54" y="4707"/>
                    <a:pt x="124" y="4707"/>
                  </a:cubicBezTo>
                  <a:cubicBezTo>
                    <a:pt x="145" y="4707"/>
                    <a:pt x="167" y="4700"/>
                    <a:pt x="188" y="4683"/>
                  </a:cubicBezTo>
                  <a:cubicBezTo>
                    <a:pt x="1738" y="3418"/>
                    <a:pt x="3324" y="2289"/>
                    <a:pt x="5224" y="1613"/>
                  </a:cubicBezTo>
                  <a:cubicBezTo>
                    <a:pt x="6821" y="1047"/>
                    <a:pt x="8433" y="1014"/>
                    <a:pt x="10074" y="712"/>
                  </a:cubicBezTo>
                  <a:cubicBezTo>
                    <a:pt x="10385" y="655"/>
                    <a:pt x="10396" y="120"/>
                    <a:pt x="10074" y="73"/>
                  </a:cubicBezTo>
                  <a:cubicBezTo>
                    <a:pt x="9737" y="24"/>
                    <a:pt x="9393" y="1"/>
                    <a:pt x="9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 rot="-694782">
            <a:off x="6009634" y="3788871"/>
            <a:ext cx="2008489" cy="4884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200" b="1" i="1" dirty="0"/>
              <a:t>r</a:t>
            </a:r>
            <a:r>
              <a:rPr lang="en" sz="1200" b="1" i="1" dirty="0">
                <a:latin typeface="Roboto Mono Regular"/>
                <a:ea typeface="Roboto Mono Regular"/>
                <a:cs typeface="Roboto Mono Regular"/>
                <a:sym typeface="Roboto Mono Regular"/>
              </a:rPr>
              <a:t>athangan.vsware.ie</a:t>
            </a:r>
            <a:endParaRPr sz="1200" b="1" i="1" dirty="0">
              <a:latin typeface="Roboto Mono Regular"/>
              <a:ea typeface="Roboto Mono Regular"/>
              <a:cs typeface="Roboto Mono Regular"/>
              <a:sym typeface="Roboto Mono Regula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47976" y="1344506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0" y="2726423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Covid-19</a:t>
            </a:r>
            <a:endParaRPr dirty="0">
              <a:solidFill>
                <a:srgbClr val="00B0F0"/>
              </a:solidFill>
            </a:endParaRPr>
          </a:p>
        </p:txBody>
      </p:sp>
      <p:grpSp>
        <p:nvGrpSpPr>
          <p:cNvPr id="10" name="Google Shape;289;p37">
            <a:extLst>
              <a:ext uri="{FF2B5EF4-FFF2-40B4-BE49-F238E27FC236}">
                <a16:creationId xmlns:a16="http://schemas.microsoft.com/office/drawing/2014/main" id="{7427D7B1-C449-4A5D-8E49-7DDB2EBE7275}"/>
              </a:ext>
            </a:extLst>
          </p:cNvPr>
          <p:cNvGrpSpPr/>
          <p:nvPr/>
        </p:nvGrpSpPr>
        <p:grpSpPr>
          <a:xfrm rot="764169">
            <a:off x="1395635" y="2649180"/>
            <a:ext cx="3064688" cy="2169401"/>
            <a:chOff x="-331425" y="1579700"/>
            <a:chExt cx="1886169" cy="1905825"/>
          </a:xfrm>
        </p:grpSpPr>
        <p:sp>
          <p:nvSpPr>
            <p:cNvPr id="11" name="Google Shape;290;p37">
              <a:extLst>
                <a:ext uri="{FF2B5EF4-FFF2-40B4-BE49-F238E27FC236}">
                  <a16:creationId xmlns:a16="http://schemas.microsoft.com/office/drawing/2014/main" id="{592DE35F-22DA-4400-BC84-4E694D4E5589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1;p37">
              <a:extLst>
                <a:ext uri="{FF2B5EF4-FFF2-40B4-BE49-F238E27FC236}">
                  <a16:creationId xmlns:a16="http://schemas.microsoft.com/office/drawing/2014/main" id="{136CC477-A88F-4AEF-A131-2C0FBB5A17C3}"/>
                </a:ext>
              </a:extLst>
            </p:cNvPr>
            <p:cNvSpPr/>
            <p:nvPr/>
          </p:nvSpPr>
          <p:spPr>
            <a:xfrm>
              <a:off x="-66706" y="1841424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2863" dist="38100" dir="21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2;p37">
              <a:extLst>
                <a:ext uri="{FF2B5EF4-FFF2-40B4-BE49-F238E27FC236}">
                  <a16:creationId xmlns:a16="http://schemas.microsoft.com/office/drawing/2014/main" id="{D2065F4E-F797-4480-802B-5EF69CD43D1B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4FEA04D-D187-4FE0-8868-7BB2F9AF86DD}"/>
              </a:ext>
            </a:extLst>
          </p:cNvPr>
          <p:cNvSpPr txBox="1"/>
          <p:nvPr/>
        </p:nvSpPr>
        <p:spPr>
          <a:xfrm rot="548392">
            <a:off x="2000788" y="3441510"/>
            <a:ext cx="227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Covid-19 Response Plan on ardscoilrathangan.ie</a:t>
            </a:r>
          </a:p>
        </p:txBody>
      </p:sp>
    </p:spTree>
    <p:extLst>
      <p:ext uri="{BB962C8B-B14F-4D97-AF65-F5344CB8AC3E}">
        <p14:creationId xmlns:p14="http://schemas.microsoft.com/office/powerpoint/2010/main" val="2682578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14" y="1455553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0" y="2726423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Deadlines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6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rst round CAO offers to be released this afternoon | NorthernSound">
            <a:extLst>
              <a:ext uri="{FF2B5EF4-FFF2-40B4-BE49-F238E27FC236}">
                <a16:creationId xmlns:a16="http://schemas.microsoft.com/office/drawing/2014/main" id="{5362E36D-4CF8-493F-9464-783DF1DCC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17" y="2128663"/>
            <a:ext cx="1314974" cy="98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2" name="Google Shape;252;p35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 dirty="0">
                <a:highlight>
                  <a:srgbClr val="FFFF00"/>
                </a:highlight>
              </a:rPr>
              <a:t>Premocks</a:t>
            </a:r>
            <a:r>
              <a:rPr lang="en" b="1" dirty="0"/>
              <a:t> </a:t>
            </a:r>
            <a:r>
              <a:rPr lang="en" i="1" dirty="0"/>
              <a:t>(Nov 1</a:t>
            </a:r>
            <a:r>
              <a:rPr lang="en" i="1" baseline="30000" dirty="0"/>
              <a:t>st</a:t>
            </a:r>
            <a:r>
              <a:rPr lang="en" i="1" dirty="0"/>
              <a:t>-5</a:t>
            </a:r>
            <a:r>
              <a:rPr lang="en" i="1" baseline="30000" dirty="0"/>
              <a:t>th</a:t>
            </a:r>
            <a:r>
              <a:rPr lang="en-IE" i="1" dirty="0"/>
              <a:t>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b="1" dirty="0">
                <a:highlight>
                  <a:srgbClr val="FFFF00"/>
                </a:highlight>
              </a:rPr>
              <a:t>3</a:t>
            </a:r>
            <a:r>
              <a:rPr lang="en-IE" b="1" baseline="30000" dirty="0">
                <a:highlight>
                  <a:srgbClr val="FFFF00"/>
                </a:highlight>
              </a:rPr>
              <a:t>rd</a:t>
            </a:r>
            <a:r>
              <a:rPr lang="en-IE" b="1" dirty="0">
                <a:highlight>
                  <a:srgbClr val="FFFF00"/>
                </a:highlight>
              </a:rPr>
              <a:t> year PTM </a:t>
            </a:r>
            <a:r>
              <a:rPr lang="en-IE" i="1" dirty="0"/>
              <a:t>(Nov 16</a:t>
            </a:r>
            <a:r>
              <a:rPr lang="en-IE" i="1" baseline="30000" dirty="0"/>
              <a:t>th</a:t>
            </a:r>
            <a:r>
              <a:rPr lang="en-IE" i="1" dirty="0"/>
              <a:t>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b="1" dirty="0">
                <a:highlight>
                  <a:srgbClr val="FFFF00"/>
                </a:highlight>
              </a:rPr>
              <a:t>6</a:t>
            </a:r>
            <a:r>
              <a:rPr lang="en-IE" b="1" baseline="30000" dirty="0">
                <a:highlight>
                  <a:srgbClr val="FFFF00"/>
                </a:highlight>
              </a:rPr>
              <a:t>th</a:t>
            </a:r>
            <a:r>
              <a:rPr lang="en-IE" b="1" dirty="0">
                <a:highlight>
                  <a:srgbClr val="FFFF00"/>
                </a:highlight>
              </a:rPr>
              <a:t> year PTM </a:t>
            </a:r>
            <a:r>
              <a:rPr lang="en-IE" i="1" dirty="0"/>
              <a:t>(Nov 25</a:t>
            </a:r>
            <a:r>
              <a:rPr lang="en-IE" i="1" baseline="30000" dirty="0"/>
              <a:t>th</a:t>
            </a:r>
            <a:r>
              <a:rPr lang="en-IE" i="1" dirty="0"/>
              <a:t>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b="1" dirty="0">
                <a:highlight>
                  <a:srgbClr val="FFFF00"/>
                </a:highlight>
              </a:rPr>
              <a:t>Mocks</a:t>
            </a:r>
            <a:r>
              <a:rPr lang="en-IE" b="1" dirty="0"/>
              <a:t> </a:t>
            </a:r>
            <a:r>
              <a:rPr lang="en-IE" i="1" dirty="0"/>
              <a:t>(Jan 31</a:t>
            </a:r>
            <a:r>
              <a:rPr lang="en-IE" i="1" baseline="30000" dirty="0"/>
              <a:t>st</a:t>
            </a:r>
            <a:r>
              <a:rPr lang="en-IE" i="1" dirty="0"/>
              <a:t>-Feb 11</a:t>
            </a:r>
            <a:r>
              <a:rPr lang="en-IE" i="1" baseline="30000" dirty="0"/>
              <a:t>th</a:t>
            </a:r>
            <a:r>
              <a:rPr lang="en-IE" i="1" dirty="0"/>
              <a:t>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 dirty="0">
                <a:highlight>
                  <a:srgbClr val="FFFF00"/>
                </a:highlight>
              </a:rPr>
              <a:t>CAO timetable of events  </a:t>
            </a:r>
            <a:r>
              <a:rPr lang="en" dirty="0"/>
              <a:t>(</a:t>
            </a:r>
            <a:r>
              <a:rPr lang="en-IE" dirty="0"/>
              <a:t>https://www.cao.ie/?page=timetableevents&amp;bb=importantdates)</a:t>
            </a:r>
            <a:br>
              <a:rPr lang="en" dirty="0"/>
            </a:b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b="1" dirty="0">
                <a:highlight>
                  <a:srgbClr val="FFFF00"/>
                </a:highlight>
              </a:rPr>
              <a:t>Project deadlines </a:t>
            </a:r>
            <a:r>
              <a:rPr lang="en-IE" dirty="0"/>
              <a:t>(work with teacher towards these, start early)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dirty="0"/>
          </a:p>
        </p:txBody>
      </p:sp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715848" y="539500"/>
            <a:ext cx="32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Important Dates to Remember</a:t>
            </a:r>
            <a:endParaRPr dirty="0">
              <a:solidFill>
                <a:srgbClr val="FFC000"/>
              </a:solidFill>
            </a:endParaRPr>
          </a:p>
        </p:txBody>
      </p:sp>
      <p:pic>
        <p:nvPicPr>
          <p:cNvPr id="9" name="Google Shape;222;p33">
            <a:extLst>
              <a:ext uri="{FF2B5EF4-FFF2-40B4-BE49-F238E27FC236}">
                <a16:creationId xmlns:a16="http://schemas.microsoft.com/office/drawing/2014/main" id="{F1B87A08-9AB2-4FAF-87E3-3EAC514B3468}"/>
              </a:ext>
            </a:extLst>
          </p:cNvPr>
          <p:cNvPicPr preferRelativeResize="0"/>
          <p:nvPr/>
        </p:nvPicPr>
        <p:blipFill>
          <a:blip r:embed="rId4">
            <a:alphaModFix amt="56000"/>
          </a:blip>
          <a:stretch>
            <a:fillRect/>
          </a:stretch>
        </p:blipFill>
        <p:spPr>
          <a:xfrm rot="10800000">
            <a:off x="715848" y="1277695"/>
            <a:ext cx="1918825" cy="2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5"/>
          <p:cNvSpPr/>
          <p:nvPr/>
        </p:nvSpPr>
        <p:spPr>
          <a:xfrm rot="-2700000">
            <a:off x="1265686" y="2050795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accent2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3076" name="Picture 4" descr="Department of Education (Ireland) - Wikipedia">
            <a:extLst>
              <a:ext uri="{FF2B5EF4-FFF2-40B4-BE49-F238E27FC236}">
                <a16:creationId xmlns:a16="http://schemas.microsoft.com/office/drawing/2014/main" id="{46BA0A8B-5165-4834-9022-16DD264BB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0408">
            <a:off x="785988" y="3287321"/>
            <a:ext cx="1994963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256;p35">
            <a:extLst>
              <a:ext uri="{FF2B5EF4-FFF2-40B4-BE49-F238E27FC236}">
                <a16:creationId xmlns:a16="http://schemas.microsoft.com/office/drawing/2014/main" id="{F8CF06A2-DD17-41EF-90E3-B9391D871537}"/>
              </a:ext>
            </a:extLst>
          </p:cNvPr>
          <p:cNvSpPr/>
          <p:nvPr/>
        </p:nvSpPr>
        <p:spPr>
          <a:xfrm rot="1752584">
            <a:off x="1351541" y="3205753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rgbClr val="FF0000">
              <a:alpha val="26789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3078" name="Picture 6" descr="Refund of State Examinations Fees - John The Baptist Community School">
            <a:extLst>
              <a:ext uri="{FF2B5EF4-FFF2-40B4-BE49-F238E27FC236}">
                <a16:creationId xmlns:a16="http://schemas.microsoft.com/office/drawing/2014/main" id="{0090479D-F01A-4B2F-BCBE-98C243FF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1982">
            <a:off x="2385182" y="2493914"/>
            <a:ext cx="1700005" cy="11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" name="Google Shape;256;p35"/>
          <p:cNvSpPr/>
          <p:nvPr/>
        </p:nvSpPr>
        <p:spPr>
          <a:xfrm rot="-2700000">
            <a:off x="3152027" y="2417377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rgbClr val="FFC000">
              <a:alpha val="26789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16" y="1324476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0" y="2726422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Mobile Phones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48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4"/>
          <p:cNvSpPr txBox="1">
            <a:spLocks noGrp="1"/>
          </p:cNvSpPr>
          <p:nvPr>
            <p:ph type="title"/>
          </p:nvPr>
        </p:nvSpPr>
        <p:spPr>
          <a:xfrm>
            <a:off x="830350" y="709282"/>
            <a:ext cx="3326395" cy="60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Mobile Phone Policy</a:t>
            </a:r>
            <a:endParaRPr dirty="0">
              <a:solidFill>
                <a:srgbClr val="FF0000"/>
              </a:solidFill>
            </a:endParaRPr>
          </a:p>
        </p:txBody>
      </p:sp>
      <p:grpSp>
        <p:nvGrpSpPr>
          <p:cNvPr id="431" name="Google Shape;431;p44"/>
          <p:cNvGrpSpPr/>
          <p:nvPr/>
        </p:nvGrpSpPr>
        <p:grpSpPr>
          <a:xfrm rot="5400000">
            <a:off x="5027403" y="1282991"/>
            <a:ext cx="3600065" cy="2577461"/>
            <a:chOff x="2556950" y="2043625"/>
            <a:chExt cx="2458725" cy="1760200"/>
          </a:xfrm>
        </p:grpSpPr>
        <p:sp>
          <p:nvSpPr>
            <p:cNvPr id="432" name="Google Shape;432;p44"/>
            <p:cNvSpPr/>
            <p:nvPr/>
          </p:nvSpPr>
          <p:spPr>
            <a:xfrm>
              <a:off x="2556950" y="2043625"/>
              <a:ext cx="2458725" cy="1760200"/>
            </a:xfrm>
            <a:custGeom>
              <a:avLst/>
              <a:gdLst/>
              <a:ahLst/>
              <a:cxnLst/>
              <a:rect l="l" t="t" r="r" b="b"/>
              <a:pathLst>
                <a:path w="98349" h="70408" extrusionOk="0">
                  <a:moveTo>
                    <a:pt x="90818" y="1816"/>
                  </a:moveTo>
                  <a:cubicBezTo>
                    <a:pt x="92383" y="1969"/>
                    <a:pt x="93897" y="2373"/>
                    <a:pt x="95019" y="3508"/>
                  </a:cubicBezTo>
                  <a:cubicBezTo>
                    <a:pt x="96028" y="4532"/>
                    <a:pt x="96504" y="5893"/>
                    <a:pt x="96734" y="7309"/>
                  </a:cubicBezTo>
                  <a:cubicBezTo>
                    <a:pt x="96493" y="6832"/>
                    <a:pt x="96285" y="6466"/>
                    <a:pt x="96173" y="6300"/>
                  </a:cubicBezTo>
                  <a:cubicBezTo>
                    <a:pt x="94887" y="4384"/>
                    <a:pt x="92996" y="2705"/>
                    <a:pt x="90818" y="1816"/>
                  </a:cubicBezTo>
                  <a:close/>
                  <a:moveTo>
                    <a:pt x="11961" y="1646"/>
                  </a:moveTo>
                  <a:cubicBezTo>
                    <a:pt x="12129" y="1646"/>
                    <a:pt x="12296" y="1647"/>
                    <a:pt x="12463" y="1647"/>
                  </a:cubicBezTo>
                  <a:cubicBezTo>
                    <a:pt x="15236" y="1651"/>
                    <a:pt x="18010" y="1674"/>
                    <a:pt x="20784" y="1688"/>
                  </a:cubicBezTo>
                  <a:lnTo>
                    <a:pt x="53375" y="1849"/>
                  </a:lnTo>
                  <a:cubicBezTo>
                    <a:pt x="58769" y="1875"/>
                    <a:pt x="64162" y="1907"/>
                    <a:pt x="69553" y="1907"/>
                  </a:cubicBezTo>
                  <a:cubicBezTo>
                    <a:pt x="75895" y="1907"/>
                    <a:pt x="82236" y="1863"/>
                    <a:pt x="88576" y="1717"/>
                  </a:cubicBezTo>
                  <a:cubicBezTo>
                    <a:pt x="89068" y="1724"/>
                    <a:pt x="89571" y="1733"/>
                    <a:pt x="90074" y="1761"/>
                  </a:cubicBezTo>
                  <a:cubicBezTo>
                    <a:pt x="91936" y="2502"/>
                    <a:pt x="93588" y="3529"/>
                    <a:pt x="94965" y="5102"/>
                  </a:cubicBezTo>
                  <a:cubicBezTo>
                    <a:pt x="95712" y="5955"/>
                    <a:pt x="96335" y="6907"/>
                    <a:pt x="96820" y="7930"/>
                  </a:cubicBezTo>
                  <a:cubicBezTo>
                    <a:pt x="96911" y="8720"/>
                    <a:pt x="96939" y="9512"/>
                    <a:pt x="96950" y="10260"/>
                  </a:cubicBezTo>
                  <a:cubicBezTo>
                    <a:pt x="97038" y="15743"/>
                    <a:pt x="96885" y="21239"/>
                    <a:pt x="96853" y="26722"/>
                  </a:cubicBezTo>
                  <a:lnTo>
                    <a:pt x="96655" y="59972"/>
                  </a:lnTo>
                  <a:cubicBezTo>
                    <a:pt x="96639" y="60013"/>
                    <a:pt x="96626" y="60056"/>
                    <a:pt x="96620" y="60101"/>
                  </a:cubicBezTo>
                  <a:cubicBezTo>
                    <a:pt x="96277" y="62648"/>
                    <a:pt x="96354" y="65704"/>
                    <a:pt x="93954" y="67311"/>
                  </a:cubicBezTo>
                  <a:cubicBezTo>
                    <a:pt x="92234" y="68462"/>
                    <a:pt x="90018" y="68563"/>
                    <a:pt x="87924" y="68563"/>
                  </a:cubicBezTo>
                  <a:cubicBezTo>
                    <a:pt x="87478" y="68563"/>
                    <a:pt x="87038" y="68558"/>
                    <a:pt x="86609" y="68558"/>
                  </a:cubicBezTo>
                  <a:cubicBezTo>
                    <a:pt x="86449" y="68558"/>
                    <a:pt x="86290" y="68559"/>
                    <a:pt x="86134" y="68561"/>
                  </a:cubicBezTo>
                  <a:cubicBezTo>
                    <a:pt x="79796" y="68630"/>
                    <a:pt x="73460" y="68702"/>
                    <a:pt x="67122" y="68777"/>
                  </a:cubicBezTo>
                  <a:cubicBezTo>
                    <a:pt x="54449" y="68943"/>
                    <a:pt x="41775" y="69086"/>
                    <a:pt x="29100" y="69207"/>
                  </a:cubicBezTo>
                  <a:cubicBezTo>
                    <a:pt x="25099" y="69250"/>
                    <a:pt x="21017" y="69468"/>
                    <a:pt x="16955" y="69468"/>
                  </a:cubicBezTo>
                  <a:cubicBezTo>
                    <a:pt x="15090" y="69468"/>
                    <a:pt x="13229" y="69422"/>
                    <a:pt x="11382" y="69292"/>
                  </a:cubicBezTo>
                  <a:cubicBezTo>
                    <a:pt x="11338" y="69271"/>
                    <a:pt x="11291" y="69256"/>
                    <a:pt x="11243" y="69249"/>
                  </a:cubicBezTo>
                  <a:cubicBezTo>
                    <a:pt x="9261" y="68910"/>
                    <a:pt x="7147" y="68692"/>
                    <a:pt x="5324" y="67786"/>
                  </a:cubicBezTo>
                  <a:cubicBezTo>
                    <a:pt x="2945" y="66603"/>
                    <a:pt x="1957" y="64442"/>
                    <a:pt x="1766" y="61862"/>
                  </a:cubicBezTo>
                  <a:cubicBezTo>
                    <a:pt x="1395" y="56826"/>
                    <a:pt x="1728" y="51663"/>
                    <a:pt x="1735" y="46613"/>
                  </a:cubicBezTo>
                  <a:cubicBezTo>
                    <a:pt x="1749" y="35854"/>
                    <a:pt x="1764" y="25094"/>
                    <a:pt x="1779" y="14335"/>
                  </a:cubicBezTo>
                  <a:cubicBezTo>
                    <a:pt x="1787" y="10034"/>
                    <a:pt x="1586" y="4144"/>
                    <a:pt x="6469" y="2332"/>
                  </a:cubicBezTo>
                  <a:cubicBezTo>
                    <a:pt x="8213" y="1685"/>
                    <a:pt x="10115" y="1646"/>
                    <a:pt x="11961" y="1646"/>
                  </a:cubicBezTo>
                  <a:close/>
                  <a:moveTo>
                    <a:pt x="13285" y="114"/>
                  </a:moveTo>
                  <a:cubicBezTo>
                    <a:pt x="12308" y="114"/>
                    <a:pt x="11333" y="128"/>
                    <a:pt x="10360" y="170"/>
                  </a:cubicBezTo>
                  <a:cubicBezTo>
                    <a:pt x="8433" y="256"/>
                    <a:pt x="6448" y="529"/>
                    <a:pt x="4740" y="1483"/>
                  </a:cubicBezTo>
                  <a:cubicBezTo>
                    <a:pt x="1083" y="3528"/>
                    <a:pt x="415" y="7888"/>
                    <a:pt x="333" y="11705"/>
                  </a:cubicBezTo>
                  <a:cubicBezTo>
                    <a:pt x="85" y="23331"/>
                    <a:pt x="297" y="34985"/>
                    <a:pt x="284" y="46615"/>
                  </a:cubicBezTo>
                  <a:cubicBezTo>
                    <a:pt x="280" y="49934"/>
                    <a:pt x="276" y="53253"/>
                    <a:pt x="271" y="56572"/>
                  </a:cubicBezTo>
                  <a:cubicBezTo>
                    <a:pt x="270" y="59156"/>
                    <a:pt x="0" y="61953"/>
                    <a:pt x="735" y="64469"/>
                  </a:cubicBezTo>
                  <a:cubicBezTo>
                    <a:pt x="2020" y="68857"/>
                    <a:pt x="6707" y="70383"/>
                    <a:pt x="10866" y="70383"/>
                  </a:cubicBezTo>
                  <a:cubicBezTo>
                    <a:pt x="10941" y="70383"/>
                    <a:pt x="11016" y="70382"/>
                    <a:pt x="11090" y="70381"/>
                  </a:cubicBezTo>
                  <a:cubicBezTo>
                    <a:pt x="11215" y="70380"/>
                    <a:pt x="11335" y="70334"/>
                    <a:pt x="11429" y="70253"/>
                  </a:cubicBezTo>
                  <a:cubicBezTo>
                    <a:pt x="12710" y="70379"/>
                    <a:pt x="14003" y="70407"/>
                    <a:pt x="15298" y="70407"/>
                  </a:cubicBezTo>
                  <a:cubicBezTo>
                    <a:pt x="15751" y="70407"/>
                    <a:pt x="16204" y="70404"/>
                    <a:pt x="16657" y="70400"/>
                  </a:cubicBezTo>
                  <a:cubicBezTo>
                    <a:pt x="20114" y="70371"/>
                    <a:pt x="23570" y="70339"/>
                    <a:pt x="27027" y="70305"/>
                  </a:cubicBezTo>
                  <a:cubicBezTo>
                    <a:pt x="33940" y="70240"/>
                    <a:pt x="40853" y="70176"/>
                    <a:pt x="47766" y="70112"/>
                  </a:cubicBezTo>
                  <a:cubicBezTo>
                    <a:pt x="61461" y="69984"/>
                    <a:pt x="75204" y="70217"/>
                    <a:pt x="88893" y="69756"/>
                  </a:cubicBezTo>
                  <a:cubicBezTo>
                    <a:pt x="91383" y="69672"/>
                    <a:pt x="94095" y="69291"/>
                    <a:pt x="95825" y="67303"/>
                  </a:cubicBezTo>
                  <a:cubicBezTo>
                    <a:pt x="97229" y="65692"/>
                    <a:pt x="97707" y="63354"/>
                    <a:pt x="97702" y="61216"/>
                  </a:cubicBezTo>
                  <a:cubicBezTo>
                    <a:pt x="97844" y="61112"/>
                    <a:pt x="97944" y="60948"/>
                    <a:pt x="97945" y="60721"/>
                  </a:cubicBezTo>
                  <a:cubicBezTo>
                    <a:pt x="98025" y="47899"/>
                    <a:pt x="98104" y="35079"/>
                    <a:pt x="98183" y="22259"/>
                  </a:cubicBezTo>
                  <a:cubicBezTo>
                    <a:pt x="98203" y="19054"/>
                    <a:pt x="98221" y="15849"/>
                    <a:pt x="98238" y="12644"/>
                  </a:cubicBezTo>
                  <a:cubicBezTo>
                    <a:pt x="98247" y="10300"/>
                    <a:pt x="98349" y="7837"/>
                    <a:pt x="97619" y="5576"/>
                  </a:cubicBezTo>
                  <a:cubicBezTo>
                    <a:pt x="96494" y="2088"/>
                    <a:pt x="93720" y="828"/>
                    <a:pt x="90596" y="828"/>
                  </a:cubicBezTo>
                  <a:cubicBezTo>
                    <a:pt x="90441" y="828"/>
                    <a:pt x="90285" y="831"/>
                    <a:pt x="90129" y="837"/>
                  </a:cubicBezTo>
                  <a:lnTo>
                    <a:pt x="90128" y="837"/>
                  </a:lnTo>
                  <a:cubicBezTo>
                    <a:pt x="66351" y="1"/>
                    <a:pt x="42503" y="277"/>
                    <a:pt x="18704" y="170"/>
                  </a:cubicBezTo>
                  <a:cubicBezTo>
                    <a:pt x="16902" y="162"/>
                    <a:pt x="15092" y="114"/>
                    <a:pt x="13285" y="1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4"/>
            <p:cNvSpPr/>
            <p:nvPr/>
          </p:nvSpPr>
          <p:spPr>
            <a:xfrm>
              <a:off x="4670200" y="2819475"/>
              <a:ext cx="245125" cy="219275"/>
            </a:xfrm>
            <a:custGeom>
              <a:avLst/>
              <a:gdLst/>
              <a:ahLst/>
              <a:cxnLst/>
              <a:rect l="l" t="t" r="r" b="b"/>
              <a:pathLst>
                <a:path w="9805" h="8771" extrusionOk="0">
                  <a:moveTo>
                    <a:pt x="6458" y="1744"/>
                  </a:moveTo>
                  <a:lnTo>
                    <a:pt x="6458" y="1744"/>
                  </a:lnTo>
                  <a:cubicBezTo>
                    <a:pt x="6577" y="1765"/>
                    <a:pt x="6694" y="1793"/>
                    <a:pt x="6810" y="1826"/>
                  </a:cubicBezTo>
                  <a:cubicBezTo>
                    <a:pt x="8173" y="2233"/>
                    <a:pt x="8547" y="3509"/>
                    <a:pt x="8357" y="4744"/>
                  </a:cubicBezTo>
                  <a:cubicBezTo>
                    <a:pt x="8322" y="4117"/>
                    <a:pt x="8146" y="3499"/>
                    <a:pt x="7814" y="2957"/>
                  </a:cubicBezTo>
                  <a:cubicBezTo>
                    <a:pt x="7497" y="2436"/>
                    <a:pt x="7011" y="2019"/>
                    <a:pt x="6458" y="1744"/>
                  </a:cubicBezTo>
                  <a:close/>
                  <a:moveTo>
                    <a:pt x="4989" y="2133"/>
                  </a:moveTo>
                  <a:cubicBezTo>
                    <a:pt x="6456" y="2133"/>
                    <a:pt x="7706" y="3080"/>
                    <a:pt x="7730" y="4903"/>
                  </a:cubicBezTo>
                  <a:cubicBezTo>
                    <a:pt x="7742" y="5796"/>
                    <a:pt x="7376" y="6656"/>
                    <a:pt x="6797" y="7223"/>
                  </a:cubicBezTo>
                  <a:cubicBezTo>
                    <a:pt x="6429" y="7400"/>
                    <a:pt x="6022" y="7478"/>
                    <a:pt x="5603" y="7478"/>
                  </a:cubicBezTo>
                  <a:cubicBezTo>
                    <a:pt x="4895" y="7478"/>
                    <a:pt x="4156" y="7255"/>
                    <a:pt x="3525" y="6903"/>
                  </a:cubicBezTo>
                  <a:cubicBezTo>
                    <a:pt x="3308" y="6781"/>
                    <a:pt x="3103" y="6642"/>
                    <a:pt x="2911" y="6484"/>
                  </a:cubicBezTo>
                  <a:cubicBezTo>
                    <a:pt x="2179" y="5525"/>
                    <a:pt x="1818" y="4255"/>
                    <a:pt x="2392" y="3156"/>
                  </a:cubicBezTo>
                  <a:cubicBezTo>
                    <a:pt x="2562" y="2832"/>
                    <a:pt x="2827" y="2564"/>
                    <a:pt x="3148" y="2347"/>
                  </a:cubicBezTo>
                  <a:cubicBezTo>
                    <a:pt x="3197" y="2429"/>
                    <a:pt x="3284" y="2476"/>
                    <a:pt x="3375" y="2476"/>
                  </a:cubicBezTo>
                  <a:cubicBezTo>
                    <a:pt x="3408" y="2476"/>
                    <a:pt x="3442" y="2469"/>
                    <a:pt x="3475" y="2456"/>
                  </a:cubicBezTo>
                  <a:cubicBezTo>
                    <a:pt x="3979" y="2239"/>
                    <a:pt x="4496" y="2133"/>
                    <a:pt x="4989" y="2133"/>
                  </a:cubicBezTo>
                  <a:close/>
                  <a:moveTo>
                    <a:pt x="5476" y="1"/>
                  </a:moveTo>
                  <a:cubicBezTo>
                    <a:pt x="4394" y="1"/>
                    <a:pt x="3206" y="667"/>
                    <a:pt x="2447" y="1312"/>
                  </a:cubicBezTo>
                  <a:cubicBezTo>
                    <a:pt x="910" y="2619"/>
                    <a:pt x="0" y="4604"/>
                    <a:pt x="1199" y="6446"/>
                  </a:cubicBezTo>
                  <a:cubicBezTo>
                    <a:pt x="2115" y="7852"/>
                    <a:pt x="3948" y="8770"/>
                    <a:pt x="5658" y="8770"/>
                  </a:cubicBezTo>
                  <a:cubicBezTo>
                    <a:pt x="5901" y="8770"/>
                    <a:pt x="6142" y="8752"/>
                    <a:pt x="6377" y="8713"/>
                  </a:cubicBezTo>
                  <a:cubicBezTo>
                    <a:pt x="8390" y="8384"/>
                    <a:pt x="9495" y="6421"/>
                    <a:pt x="9651" y="4517"/>
                  </a:cubicBezTo>
                  <a:cubicBezTo>
                    <a:pt x="9804" y="2648"/>
                    <a:pt x="8845" y="987"/>
                    <a:pt x="6990" y="633"/>
                  </a:cubicBezTo>
                  <a:cubicBezTo>
                    <a:pt x="6986" y="628"/>
                    <a:pt x="6987" y="622"/>
                    <a:pt x="6982" y="617"/>
                  </a:cubicBezTo>
                  <a:cubicBezTo>
                    <a:pt x="6556" y="176"/>
                    <a:pt x="6030" y="1"/>
                    <a:pt x="54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4"/>
            <p:cNvSpPr/>
            <p:nvPr/>
          </p:nvSpPr>
          <p:spPr>
            <a:xfrm>
              <a:off x="2729800" y="2201775"/>
              <a:ext cx="1934650" cy="1470275"/>
            </a:xfrm>
            <a:custGeom>
              <a:avLst/>
              <a:gdLst/>
              <a:ahLst/>
              <a:cxnLst/>
              <a:rect l="l" t="t" r="r" b="b"/>
              <a:pathLst>
                <a:path w="77386" h="58811" extrusionOk="0">
                  <a:moveTo>
                    <a:pt x="1185" y="1196"/>
                  </a:moveTo>
                  <a:cubicBezTo>
                    <a:pt x="1321" y="1206"/>
                    <a:pt x="1457" y="1209"/>
                    <a:pt x="1594" y="1217"/>
                  </a:cubicBezTo>
                  <a:cubicBezTo>
                    <a:pt x="1469" y="1589"/>
                    <a:pt x="1356" y="1964"/>
                    <a:pt x="1256" y="2343"/>
                  </a:cubicBezTo>
                  <a:cubicBezTo>
                    <a:pt x="1233" y="1960"/>
                    <a:pt x="1214" y="1577"/>
                    <a:pt x="1185" y="1196"/>
                  </a:cubicBezTo>
                  <a:close/>
                  <a:moveTo>
                    <a:pt x="1429" y="10485"/>
                  </a:moveTo>
                  <a:cubicBezTo>
                    <a:pt x="1528" y="13703"/>
                    <a:pt x="1641" y="16920"/>
                    <a:pt x="1741" y="20138"/>
                  </a:cubicBezTo>
                  <a:cubicBezTo>
                    <a:pt x="1837" y="23209"/>
                    <a:pt x="1746" y="26237"/>
                    <a:pt x="1537" y="29264"/>
                  </a:cubicBezTo>
                  <a:lnTo>
                    <a:pt x="1537" y="29263"/>
                  </a:lnTo>
                  <a:cubicBezTo>
                    <a:pt x="1502" y="24699"/>
                    <a:pt x="1466" y="20136"/>
                    <a:pt x="1431" y="15573"/>
                  </a:cubicBezTo>
                  <a:cubicBezTo>
                    <a:pt x="1418" y="13882"/>
                    <a:pt x="1426" y="12184"/>
                    <a:pt x="1429" y="10485"/>
                  </a:cubicBezTo>
                  <a:close/>
                  <a:moveTo>
                    <a:pt x="2124" y="1246"/>
                  </a:moveTo>
                  <a:cubicBezTo>
                    <a:pt x="4213" y="1360"/>
                    <a:pt x="6315" y="1397"/>
                    <a:pt x="8419" y="1397"/>
                  </a:cubicBezTo>
                  <a:cubicBezTo>
                    <a:pt x="12299" y="1397"/>
                    <a:pt x="16191" y="1272"/>
                    <a:pt x="20040" y="1270"/>
                  </a:cubicBezTo>
                  <a:cubicBezTo>
                    <a:pt x="26225" y="1266"/>
                    <a:pt x="32411" y="1262"/>
                    <a:pt x="38596" y="1259"/>
                  </a:cubicBezTo>
                  <a:cubicBezTo>
                    <a:pt x="39551" y="1258"/>
                    <a:pt x="40507" y="1258"/>
                    <a:pt x="41462" y="1258"/>
                  </a:cubicBezTo>
                  <a:cubicBezTo>
                    <a:pt x="52992" y="1258"/>
                    <a:pt x="64522" y="1289"/>
                    <a:pt x="76050" y="1431"/>
                  </a:cubicBezTo>
                  <a:cubicBezTo>
                    <a:pt x="75508" y="10645"/>
                    <a:pt x="75757" y="19965"/>
                    <a:pt x="75669" y="29192"/>
                  </a:cubicBezTo>
                  <a:lnTo>
                    <a:pt x="75407" y="56668"/>
                  </a:lnTo>
                  <a:cubicBezTo>
                    <a:pt x="63045" y="57008"/>
                    <a:pt x="50680" y="57249"/>
                    <a:pt x="38315" y="57388"/>
                  </a:cubicBezTo>
                  <a:cubicBezTo>
                    <a:pt x="32078" y="57457"/>
                    <a:pt x="25842" y="57499"/>
                    <a:pt x="19605" y="57515"/>
                  </a:cubicBezTo>
                  <a:cubicBezTo>
                    <a:pt x="16487" y="57522"/>
                    <a:pt x="13368" y="57517"/>
                    <a:pt x="10250" y="57534"/>
                  </a:cubicBezTo>
                  <a:cubicBezTo>
                    <a:pt x="10143" y="57535"/>
                    <a:pt x="10036" y="57535"/>
                    <a:pt x="9929" y="57535"/>
                  </a:cubicBezTo>
                  <a:cubicBezTo>
                    <a:pt x="8490" y="57535"/>
                    <a:pt x="7027" y="57489"/>
                    <a:pt x="5567" y="57489"/>
                  </a:cubicBezTo>
                  <a:cubicBezTo>
                    <a:pt x="4939" y="57489"/>
                    <a:pt x="4312" y="57498"/>
                    <a:pt x="3688" y="57522"/>
                  </a:cubicBezTo>
                  <a:cubicBezTo>
                    <a:pt x="3003" y="57039"/>
                    <a:pt x="2376" y="56527"/>
                    <a:pt x="1858" y="55767"/>
                  </a:cubicBezTo>
                  <a:cubicBezTo>
                    <a:pt x="1847" y="55751"/>
                    <a:pt x="1839" y="55734"/>
                    <a:pt x="1827" y="55718"/>
                  </a:cubicBezTo>
                  <a:cubicBezTo>
                    <a:pt x="1832" y="54354"/>
                    <a:pt x="1719" y="52964"/>
                    <a:pt x="1709" y="51661"/>
                  </a:cubicBezTo>
                  <a:lnTo>
                    <a:pt x="1653" y="44374"/>
                  </a:lnTo>
                  <a:cubicBezTo>
                    <a:pt x="1624" y="40693"/>
                    <a:pt x="1596" y="37014"/>
                    <a:pt x="1568" y="33333"/>
                  </a:cubicBezTo>
                  <a:cubicBezTo>
                    <a:pt x="2545" y="23669"/>
                    <a:pt x="1881" y="13855"/>
                    <a:pt x="1409" y="4156"/>
                  </a:cubicBezTo>
                  <a:cubicBezTo>
                    <a:pt x="1577" y="3170"/>
                    <a:pt x="1816" y="2197"/>
                    <a:pt x="2124" y="1246"/>
                  </a:cubicBezTo>
                  <a:close/>
                  <a:moveTo>
                    <a:pt x="1796" y="56741"/>
                  </a:moveTo>
                  <a:cubicBezTo>
                    <a:pt x="2019" y="57044"/>
                    <a:pt x="2266" y="57328"/>
                    <a:pt x="2537" y="57589"/>
                  </a:cubicBezTo>
                  <a:cubicBezTo>
                    <a:pt x="2262" y="57609"/>
                    <a:pt x="1987" y="57631"/>
                    <a:pt x="1714" y="57661"/>
                  </a:cubicBezTo>
                  <a:cubicBezTo>
                    <a:pt x="1754" y="57359"/>
                    <a:pt x="1778" y="57051"/>
                    <a:pt x="1796" y="56741"/>
                  </a:cubicBezTo>
                  <a:close/>
                  <a:moveTo>
                    <a:pt x="8719" y="0"/>
                  </a:moveTo>
                  <a:cubicBezTo>
                    <a:pt x="6094" y="0"/>
                    <a:pt x="3474" y="55"/>
                    <a:pt x="877" y="244"/>
                  </a:cubicBezTo>
                  <a:cubicBezTo>
                    <a:pt x="844" y="246"/>
                    <a:pt x="819" y="259"/>
                    <a:pt x="789" y="266"/>
                  </a:cubicBezTo>
                  <a:cubicBezTo>
                    <a:pt x="771" y="264"/>
                    <a:pt x="752" y="263"/>
                    <a:pt x="734" y="263"/>
                  </a:cubicBezTo>
                  <a:cubicBezTo>
                    <a:pt x="541" y="263"/>
                    <a:pt x="349" y="388"/>
                    <a:pt x="331" y="651"/>
                  </a:cubicBezTo>
                  <a:cubicBezTo>
                    <a:pt x="1" y="5484"/>
                    <a:pt x="225" y="10382"/>
                    <a:pt x="256" y="15225"/>
                  </a:cubicBezTo>
                  <a:cubicBezTo>
                    <a:pt x="288" y="20083"/>
                    <a:pt x="319" y="24941"/>
                    <a:pt x="350" y="29799"/>
                  </a:cubicBezTo>
                  <a:lnTo>
                    <a:pt x="440" y="44026"/>
                  </a:lnTo>
                  <a:lnTo>
                    <a:pt x="486" y="51313"/>
                  </a:lnTo>
                  <a:cubicBezTo>
                    <a:pt x="501" y="53595"/>
                    <a:pt x="196" y="56150"/>
                    <a:pt x="694" y="58379"/>
                  </a:cubicBezTo>
                  <a:cubicBezTo>
                    <a:pt x="743" y="58599"/>
                    <a:pt x="943" y="58709"/>
                    <a:pt x="1142" y="58709"/>
                  </a:cubicBezTo>
                  <a:cubicBezTo>
                    <a:pt x="1313" y="58709"/>
                    <a:pt x="1484" y="58628"/>
                    <a:pt x="1560" y="58465"/>
                  </a:cubicBezTo>
                  <a:cubicBezTo>
                    <a:pt x="2410" y="58574"/>
                    <a:pt x="3275" y="58631"/>
                    <a:pt x="4143" y="58662"/>
                  </a:cubicBezTo>
                  <a:cubicBezTo>
                    <a:pt x="4267" y="58711"/>
                    <a:pt x="4390" y="58760"/>
                    <a:pt x="4517" y="58797"/>
                  </a:cubicBezTo>
                  <a:cubicBezTo>
                    <a:pt x="4549" y="58806"/>
                    <a:pt x="4579" y="58811"/>
                    <a:pt x="4608" y="58811"/>
                  </a:cubicBezTo>
                  <a:cubicBezTo>
                    <a:pt x="4706" y="58811"/>
                    <a:pt x="4782" y="58758"/>
                    <a:pt x="4829" y="58685"/>
                  </a:cubicBezTo>
                  <a:cubicBezTo>
                    <a:pt x="5253" y="58694"/>
                    <a:pt x="5679" y="58697"/>
                    <a:pt x="6104" y="58697"/>
                  </a:cubicBezTo>
                  <a:cubicBezTo>
                    <a:pt x="7282" y="58697"/>
                    <a:pt x="8460" y="58673"/>
                    <a:pt x="9622" y="58673"/>
                  </a:cubicBezTo>
                  <a:cubicBezTo>
                    <a:pt x="9831" y="58673"/>
                    <a:pt x="10041" y="58674"/>
                    <a:pt x="10249" y="58676"/>
                  </a:cubicBezTo>
                  <a:cubicBezTo>
                    <a:pt x="12029" y="58692"/>
                    <a:pt x="13808" y="58697"/>
                    <a:pt x="15587" y="58697"/>
                  </a:cubicBezTo>
                  <a:cubicBezTo>
                    <a:pt x="16811" y="58697"/>
                    <a:pt x="18034" y="58695"/>
                    <a:pt x="19258" y="58693"/>
                  </a:cubicBezTo>
                  <a:cubicBezTo>
                    <a:pt x="25610" y="58680"/>
                    <a:pt x="31963" y="58642"/>
                    <a:pt x="38314" y="58575"/>
                  </a:cubicBezTo>
                  <a:cubicBezTo>
                    <a:pt x="50762" y="58444"/>
                    <a:pt x="63207" y="58209"/>
                    <a:pt x="75651" y="57869"/>
                  </a:cubicBezTo>
                  <a:cubicBezTo>
                    <a:pt x="75753" y="57933"/>
                    <a:pt x="75875" y="57965"/>
                    <a:pt x="75997" y="57965"/>
                  </a:cubicBezTo>
                  <a:cubicBezTo>
                    <a:pt x="76255" y="57965"/>
                    <a:pt x="76513" y="57823"/>
                    <a:pt x="76585" y="57538"/>
                  </a:cubicBezTo>
                  <a:cubicBezTo>
                    <a:pt x="76668" y="57367"/>
                    <a:pt x="76677" y="57171"/>
                    <a:pt x="76610" y="56994"/>
                  </a:cubicBezTo>
                  <a:cubicBezTo>
                    <a:pt x="76695" y="47727"/>
                    <a:pt x="76782" y="38459"/>
                    <a:pt x="76869" y="29191"/>
                  </a:cubicBezTo>
                  <a:cubicBezTo>
                    <a:pt x="76954" y="19914"/>
                    <a:pt x="77386" y="10546"/>
                    <a:pt x="77006" y="1274"/>
                  </a:cubicBezTo>
                  <a:cubicBezTo>
                    <a:pt x="77324" y="946"/>
                    <a:pt x="77187" y="235"/>
                    <a:pt x="76591" y="229"/>
                  </a:cubicBezTo>
                  <a:cubicBezTo>
                    <a:pt x="66238" y="106"/>
                    <a:pt x="55885" y="74"/>
                    <a:pt x="45533" y="74"/>
                  </a:cubicBezTo>
                  <a:cubicBezTo>
                    <a:pt x="43221" y="74"/>
                    <a:pt x="40908" y="76"/>
                    <a:pt x="38596" y="78"/>
                  </a:cubicBezTo>
                  <a:cubicBezTo>
                    <a:pt x="32411" y="84"/>
                    <a:pt x="26225" y="94"/>
                    <a:pt x="20040" y="108"/>
                  </a:cubicBezTo>
                  <a:cubicBezTo>
                    <a:pt x="19935" y="108"/>
                    <a:pt x="19830" y="108"/>
                    <a:pt x="19725" y="108"/>
                  </a:cubicBezTo>
                  <a:cubicBezTo>
                    <a:pt x="16078" y="108"/>
                    <a:pt x="12393" y="0"/>
                    <a:pt x="87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5" name="Google Shape;435;p44"/>
          <p:cNvSpPr txBox="1">
            <a:spLocks noGrp="1"/>
          </p:cNvSpPr>
          <p:nvPr>
            <p:ph type="subTitle" idx="4294967295"/>
          </p:nvPr>
        </p:nvSpPr>
        <p:spPr>
          <a:xfrm>
            <a:off x="662730" y="1232982"/>
            <a:ext cx="3556931" cy="3796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600" dirty="0">
                <a:solidFill>
                  <a:srgbClr val="0070C0"/>
                </a:solidFill>
                <a:highlight>
                  <a:srgbClr val="FFFF00"/>
                </a:highlight>
              </a:rPr>
              <a:t>“Mobile Phones/ Devices (whether on or off), are not permitted on the school campus which includes, school buildings, environs. This also applies to all school related activities that occur on-site and off-site in the name of the school” </a:t>
            </a:r>
            <a:endParaRPr sz="1600"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pic>
        <p:nvPicPr>
          <p:cNvPr id="436" name="Google Shape;436;p44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10800000">
            <a:off x="62175" y="3766782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BA6B13-B97A-473B-82D7-A577C91CCB49}"/>
              </a:ext>
            </a:extLst>
          </p:cNvPr>
          <p:cNvSpPr txBox="1"/>
          <p:nvPr/>
        </p:nvSpPr>
        <p:spPr>
          <a:xfrm>
            <a:off x="5876947" y="1107346"/>
            <a:ext cx="1862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“the phone (with sim card) will be confiscated for a period of three days”</a:t>
            </a:r>
            <a:endParaRPr lang="en-IE" dirty="0"/>
          </a:p>
        </p:txBody>
      </p:sp>
      <p:pic>
        <p:nvPicPr>
          <p:cNvPr id="10" name="Picture 2" descr="Smile Banned Emoticons Smiley Bumper Sticker Decal 12 x 12 cm :  Amazon.co.uk: Automotive">
            <a:extLst>
              <a:ext uri="{FF2B5EF4-FFF2-40B4-BE49-F238E27FC236}">
                <a16:creationId xmlns:a16="http://schemas.microsoft.com/office/drawing/2014/main" id="{E44D2EC8-BEDC-4895-92D9-90B274993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6" r="21964" b="8621"/>
          <a:stretch/>
        </p:blipFill>
        <p:spPr bwMode="auto">
          <a:xfrm>
            <a:off x="5876947" y="2069873"/>
            <a:ext cx="1862356" cy="164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07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15" y="1324476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89" y="2726423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CBA’s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72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401365" y="652896"/>
            <a:ext cx="4996724" cy="40407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highlight>
                  <a:srgbClr val="00FFFF"/>
                </a:highlight>
                <a:latin typeface="Bradley Hand ITC" panose="03070402050302030203" pitchFamily="66" charset="0"/>
              </a:rPr>
              <a:t>CBA (Classroom Based Assessment)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In relation to the CBAs undertaken in </a:t>
            </a:r>
            <a:r>
              <a:rPr lang="en-GB" sz="2000" dirty="0" err="1">
                <a:solidFill>
                  <a:srgbClr val="0070C0"/>
                </a:solidFill>
                <a:latin typeface="Bradley Hand ITC" panose="03070402050302030203" pitchFamily="66" charset="0"/>
              </a:rPr>
              <a:t>Ardscoil</a:t>
            </a: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 Rath </a:t>
            </a:r>
            <a:r>
              <a:rPr lang="en-GB" sz="2000" dirty="0" err="1">
                <a:solidFill>
                  <a:srgbClr val="0070C0"/>
                </a:solidFill>
                <a:latin typeface="Bradley Hand ITC" panose="03070402050302030203" pitchFamily="66" charset="0"/>
              </a:rPr>
              <a:t>Iomháin</a:t>
            </a: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, we are committed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making the process achievable and accessible to all students.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Therefore, we make every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effort to ensure that while two or three CBAs may be in progress at one time, </a:t>
            </a:r>
            <a:r>
              <a:rPr lang="en-GB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only two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CBAs are due to be completed at any one time</a:t>
            </a: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latin typeface="Bradley Hand ITC" panose="03070402050302030203" pitchFamily="66" charset="0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5460">
            <a:off x="6671647" y="1163099"/>
            <a:ext cx="1796100" cy="20998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36" name="Google Shape;236;p34"/>
          <p:cNvGrpSpPr/>
          <p:nvPr/>
        </p:nvGrpSpPr>
        <p:grpSpPr>
          <a:xfrm>
            <a:off x="7157605" y="1811335"/>
            <a:ext cx="824184" cy="712067"/>
            <a:chOff x="2341425" y="238100"/>
            <a:chExt cx="1328900" cy="1148125"/>
          </a:xfrm>
        </p:grpSpPr>
        <p:sp>
          <p:nvSpPr>
            <p:cNvPr id="237" name="Google Shape;237;p34"/>
            <p:cNvSpPr/>
            <p:nvPr/>
          </p:nvSpPr>
          <p:spPr>
            <a:xfrm>
              <a:off x="2341425" y="238100"/>
              <a:ext cx="1328900" cy="1148125"/>
            </a:xfrm>
            <a:custGeom>
              <a:avLst/>
              <a:gdLst/>
              <a:ahLst/>
              <a:cxnLst/>
              <a:rect l="l" t="t" r="r" b="b"/>
              <a:pathLst>
                <a:path w="53156" h="45925" extrusionOk="0">
                  <a:moveTo>
                    <a:pt x="49853" y="24103"/>
                  </a:moveTo>
                  <a:cubicBezTo>
                    <a:pt x="50212" y="24609"/>
                    <a:pt x="50681" y="25003"/>
                    <a:pt x="51172" y="25380"/>
                  </a:cubicBezTo>
                  <a:cubicBezTo>
                    <a:pt x="48199" y="26540"/>
                    <a:pt x="45438" y="28144"/>
                    <a:pt x="42987" y="30206"/>
                  </a:cubicBezTo>
                  <a:cubicBezTo>
                    <a:pt x="41727" y="31264"/>
                    <a:pt x="40396" y="32510"/>
                    <a:pt x="39238" y="33887"/>
                  </a:cubicBezTo>
                  <a:cubicBezTo>
                    <a:pt x="39347" y="33688"/>
                    <a:pt x="39460" y="33491"/>
                    <a:pt x="39578" y="33301"/>
                  </a:cubicBezTo>
                  <a:cubicBezTo>
                    <a:pt x="40490" y="31831"/>
                    <a:pt x="41539" y="30449"/>
                    <a:pt x="42711" y="29176"/>
                  </a:cubicBezTo>
                  <a:cubicBezTo>
                    <a:pt x="44775" y="26932"/>
                    <a:pt x="47091" y="25229"/>
                    <a:pt x="49853" y="24103"/>
                  </a:cubicBezTo>
                  <a:close/>
                  <a:moveTo>
                    <a:pt x="35117" y="1053"/>
                  </a:moveTo>
                  <a:lnTo>
                    <a:pt x="35117" y="1053"/>
                  </a:lnTo>
                  <a:cubicBezTo>
                    <a:pt x="36710" y="1715"/>
                    <a:pt x="38294" y="4814"/>
                    <a:pt x="38992" y="5799"/>
                  </a:cubicBezTo>
                  <a:cubicBezTo>
                    <a:pt x="40312" y="7660"/>
                    <a:pt x="41633" y="9523"/>
                    <a:pt x="42954" y="11383"/>
                  </a:cubicBezTo>
                  <a:cubicBezTo>
                    <a:pt x="44182" y="13110"/>
                    <a:pt x="45421" y="14827"/>
                    <a:pt x="46633" y="16564"/>
                  </a:cubicBezTo>
                  <a:cubicBezTo>
                    <a:pt x="46650" y="16588"/>
                    <a:pt x="46667" y="16613"/>
                    <a:pt x="46685" y="16638"/>
                  </a:cubicBezTo>
                  <a:cubicBezTo>
                    <a:pt x="47623" y="18397"/>
                    <a:pt x="48600" y="20134"/>
                    <a:pt x="49618" y="21849"/>
                  </a:cubicBezTo>
                  <a:cubicBezTo>
                    <a:pt x="48693" y="22281"/>
                    <a:pt x="47744" y="23007"/>
                    <a:pt x="47214" y="23343"/>
                  </a:cubicBezTo>
                  <a:cubicBezTo>
                    <a:pt x="45320" y="24544"/>
                    <a:pt x="43587" y="25982"/>
                    <a:pt x="42057" y="27622"/>
                  </a:cubicBezTo>
                  <a:cubicBezTo>
                    <a:pt x="40592" y="29191"/>
                    <a:pt x="39304" y="30938"/>
                    <a:pt x="38281" y="32827"/>
                  </a:cubicBezTo>
                  <a:cubicBezTo>
                    <a:pt x="37877" y="33573"/>
                    <a:pt x="37271" y="34533"/>
                    <a:pt x="36981" y="35496"/>
                  </a:cubicBezTo>
                  <a:cubicBezTo>
                    <a:pt x="36328" y="34434"/>
                    <a:pt x="35635" y="33395"/>
                    <a:pt x="34953" y="32353"/>
                  </a:cubicBezTo>
                  <a:cubicBezTo>
                    <a:pt x="33450" y="30055"/>
                    <a:pt x="31915" y="27777"/>
                    <a:pt x="30347" y="25524"/>
                  </a:cubicBezTo>
                  <a:cubicBezTo>
                    <a:pt x="28841" y="23359"/>
                    <a:pt x="27306" y="21217"/>
                    <a:pt x="25741" y="19095"/>
                  </a:cubicBezTo>
                  <a:cubicBezTo>
                    <a:pt x="24508" y="17421"/>
                    <a:pt x="23256" y="15382"/>
                    <a:pt x="21757" y="13843"/>
                  </a:cubicBezTo>
                  <a:cubicBezTo>
                    <a:pt x="22758" y="10753"/>
                    <a:pt x="24747" y="8361"/>
                    <a:pt x="26903" y="5992"/>
                  </a:cubicBezTo>
                  <a:cubicBezTo>
                    <a:pt x="27357" y="5493"/>
                    <a:pt x="27826" y="4981"/>
                    <a:pt x="28315" y="4481"/>
                  </a:cubicBezTo>
                  <a:cubicBezTo>
                    <a:pt x="29626" y="3498"/>
                    <a:pt x="31045" y="2668"/>
                    <a:pt x="32551" y="2018"/>
                  </a:cubicBezTo>
                  <a:cubicBezTo>
                    <a:pt x="33121" y="1772"/>
                    <a:pt x="33780" y="1496"/>
                    <a:pt x="34476" y="1255"/>
                  </a:cubicBezTo>
                  <a:cubicBezTo>
                    <a:pt x="34702" y="1206"/>
                    <a:pt x="34932" y="1166"/>
                    <a:pt x="35161" y="1125"/>
                  </a:cubicBezTo>
                  <a:cubicBezTo>
                    <a:pt x="35147" y="1101"/>
                    <a:pt x="35132" y="1076"/>
                    <a:pt x="35117" y="1053"/>
                  </a:cubicBezTo>
                  <a:close/>
                  <a:moveTo>
                    <a:pt x="49886" y="22296"/>
                  </a:moveTo>
                  <a:cubicBezTo>
                    <a:pt x="50069" y="22601"/>
                    <a:pt x="50253" y="22905"/>
                    <a:pt x="50437" y="23208"/>
                  </a:cubicBezTo>
                  <a:cubicBezTo>
                    <a:pt x="50328" y="23239"/>
                    <a:pt x="50219" y="23270"/>
                    <a:pt x="50110" y="23305"/>
                  </a:cubicBezTo>
                  <a:cubicBezTo>
                    <a:pt x="50098" y="23304"/>
                    <a:pt x="50086" y="23303"/>
                    <a:pt x="50074" y="23303"/>
                  </a:cubicBezTo>
                  <a:cubicBezTo>
                    <a:pt x="49989" y="23303"/>
                    <a:pt x="49905" y="23334"/>
                    <a:pt x="49839" y="23390"/>
                  </a:cubicBezTo>
                  <a:cubicBezTo>
                    <a:pt x="46983" y="24343"/>
                    <a:pt x="44499" y="26352"/>
                    <a:pt x="42469" y="28520"/>
                  </a:cubicBezTo>
                  <a:cubicBezTo>
                    <a:pt x="40592" y="30525"/>
                    <a:pt x="38254" y="33305"/>
                    <a:pt x="37357" y="36095"/>
                  </a:cubicBezTo>
                  <a:cubicBezTo>
                    <a:pt x="37306" y="36011"/>
                    <a:pt x="37249" y="35923"/>
                    <a:pt x="37190" y="35830"/>
                  </a:cubicBezTo>
                  <a:cubicBezTo>
                    <a:pt x="37565" y="34416"/>
                    <a:pt x="38696" y="32821"/>
                    <a:pt x="39296" y="31878"/>
                  </a:cubicBezTo>
                  <a:cubicBezTo>
                    <a:pt x="40239" y="30393"/>
                    <a:pt x="41330" y="29005"/>
                    <a:pt x="42550" y="27739"/>
                  </a:cubicBezTo>
                  <a:cubicBezTo>
                    <a:pt x="43708" y="26537"/>
                    <a:pt x="44980" y="25451"/>
                    <a:pt x="46348" y="24494"/>
                  </a:cubicBezTo>
                  <a:cubicBezTo>
                    <a:pt x="47234" y="23875"/>
                    <a:pt x="48600" y="22828"/>
                    <a:pt x="49886" y="22296"/>
                  </a:cubicBezTo>
                  <a:close/>
                  <a:moveTo>
                    <a:pt x="20475" y="13918"/>
                  </a:moveTo>
                  <a:cubicBezTo>
                    <a:pt x="20720" y="13985"/>
                    <a:pt x="20968" y="14054"/>
                    <a:pt x="21218" y="14127"/>
                  </a:cubicBezTo>
                  <a:lnTo>
                    <a:pt x="21219" y="14127"/>
                  </a:lnTo>
                  <a:cubicBezTo>
                    <a:pt x="22265" y="15897"/>
                    <a:pt x="23782" y="17534"/>
                    <a:pt x="24979" y="19160"/>
                  </a:cubicBezTo>
                  <a:cubicBezTo>
                    <a:pt x="26409" y="21107"/>
                    <a:pt x="27816" y="23071"/>
                    <a:pt x="29199" y="25052"/>
                  </a:cubicBezTo>
                  <a:cubicBezTo>
                    <a:pt x="30581" y="27035"/>
                    <a:pt x="31937" y="29034"/>
                    <a:pt x="33269" y="31050"/>
                  </a:cubicBezTo>
                  <a:cubicBezTo>
                    <a:pt x="33874" y="31967"/>
                    <a:pt x="34473" y="32886"/>
                    <a:pt x="35069" y="33809"/>
                  </a:cubicBezTo>
                  <a:cubicBezTo>
                    <a:pt x="35425" y="34364"/>
                    <a:pt x="35780" y="34920"/>
                    <a:pt x="36133" y="35475"/>
                  </a:cubicBezTo>
                  <a:lnTo>
                    <a:pt x="36486" y="36032"/>
                  </a:lnTo>
                  <a:cubicBezTo>
                    <a:pt x="36496" y="36074"/>
                    <a:pt x="36508" y="36115"/>
                    <a:pt x="36522" y="36155"/>
                  </a:cubicBezTo>
                  <a:cubicBezTo>
                    <a:pt x="33879" y="32306"/>
                    <a:pt x="31050" y="28568"/>
                    <a:pt x="28325" y="24779"/>
                  </a:cubicBezTo>
                  <a:cubicBezTo>
                    <a:pt x="25722" y="21160"/>
                    <a:pt x="23203" y="17449"/>
                    <a:pt x="20475" y="13918"/>
                  </a:cubicBezTo>
                  <a:close/>
                  <a:moveTo>
                    <a:pt x="37953" y="37630"/>
                  </a:moveTo>
                  <a:cubicBezTo>
                    <a:pt x="37851" y="37834"/>
                    <a:pt x="37753" y="38038"/>
                    <a:pt x="37661" y="38245"/>
                  </a:cubicBezTo>
                  <a:cubicBezTo>
                    <a:pt x="37630" y="38236"/>
                    <a:pt x="37597" y="38231"/>
                    <a:pt x="37565" y="38231"/>
                  </a:cubicBezTo>
                  <a:cubicBezTo>
                    <a:pt x="37533" y="38231"/>
                    <a:pt x="37500" y="38236"/>
                    <a:pt x="37470" y="38245"/>
                  </a:cubicBezTo>
                  <a:cubicBezTo>
                    <a:pt x="37633" y="38041"/>
                    <a:pt x="37793" y="37835"/>
                    <a:pt x="37953" y="37630"/>
                  </a:cubicBezTo>
                  <a:close/>
                  <a:moveTo>
                    <a:pt x="36509" y="38717"/>
                  </a:moveTo>
                  <a:cubicBezTo>
                    <a:pt x="36518" y="38717"/>
                    <a:pt x="36527" y="38717"/>
                    <a:pt x="36536" y="38717"/>
                  </a:cubicBezTo>
                  <a:cubicBezTo>
                    <a:pt x="36609" y="38809"/>
                    <a:pt x="36720" y="38864"/>
                    <a:pt x="36837" y="38865"/>
                  </a:cubicBezTo>
                  <a:cubicBezTo>
                    <a:pt x="36596" y="38971"/>
                    <a:pt x="36282" y="39011"/>
                    <a:pt x="35935" y="39011"/>
                  </a:cubicBezTo>
                  <a:cubicBezTo>
                    <a:pt x="35451" y="39011"/>
                    <a:pt x="34904" y="38934"/>
                    <a:pt x="34409" y="38856"/>
                  </a:cubicBezTo>
                  <a:cubicBezTo>
                    <a:pt x="35105" y="38764"/>
                    <a:pt x="35807" y="38717"/>
                    <a:pt x="36509" y="38717"/>
                  </a:cubicBezTo>
                  <a:close/>
                  <a:moveTo>
                    <a:pt x="15183" y="13113"/>
                  </a:moveTo>
                  <a:cubicBezTo>
                    <a:pt x="16769" y="13113"/>
                    <a:pt x="18319" y="13366"/>
                    <a:pt x="19934" y="13775"/>
                  </a:cubicBezTo>
                  <a:cubicBezTo>
                    <a:pt x="22531" y="17699"/>
                    <a:pt x="25404" y="21460"/>
                    <a:pt x="28149" y="25276"/>
                  </a:cubicBezTo>
                  <a:cubicBezTo>
                    <a:pt x="30879" y="29073"/>
                    <a:pt x="33528" y="32953"/>
                    <a:pt x="36351" y="36684"/>
                  </a:cubicBezTo>
                  <a:cubicBezTo>
                    <a:pt x="34542" y="35843"/>
                    <a:pt x="32568" y="35460"/>
                    <a:pt x="30570" y="35460"/>
                  </a:cubicBezTo>
                  <a:cubicBezTo>
                    <a:pt x="26406" y="35460"/>
                    <a:pt x="22142" y="37123"/>
                    <a:pt x="19074" y="39757"/>
                  </a:cubicBezTo>
                  <a:cubicBezTo>
                    <a:pt x="13793" y="32214"/>
                    <a:pt x="8154" y="24943"/>
                    <a:pt x="2157" y="17945"/>
                  </a:cubicBezTo>
                  <a:lnTo>
                    <a:pt x="2159" y="17945"/>
                  </a:lnTo>
                  <a:cubicBezTo>
                    <a:pt x="5055" y="16227"/>
                    <a:pt x="8015" y="14530"/>
                    <a:pt x="11283" y="13642"/>
                  </a:cubicBezTo>
                  <a:cubicBezTo>
                    <a:pt x="12638" y="13273"/>
                    <a:pt x="13922" y="13113"/>
                    <a:pt x="15183" y="13113"/>
                  </a:cubicBezTo>
                  <a:close/>
                  <a:moveTo>
                    <a:pt x="2578" y="20435"/>
                  </a:moveTo>
                  <a:cubicBezTo>
                    <a:pt x="8168" y="27062"/>
                    <a:pt x="13443" y="33937"/>
                    <a:pt x="18402" y="41058"/>
                  </a:cubicBezTo>
                  <a:cubicBezTo>
                    <a:pt x="18543" y="41262"/>
                    <a:pt x="18758" y="41377"/>
                    <a:pt x="18977" y="41377"/>
                  </a:cubicBezTo>
                  <a:cubicBezTo>
                    <a:pt x="19133" y="41377"/>
                    <a:pt x="19292" y="41318"/>
                    <a:pt x="19427" y="41190"/>
                  </a:cubicBezTo>
                  <a:cubicBezTo>
                    <a:pt x="21632" y="39103"/>
                    <a:pt x="24333" y="37693"/>
                    <a:pt x="27314" y="37090"/>
                  </a:cubicBezTo>
                  <a:cubicBezTo>
                    <a:pt x="28284" y="36894"/>
                    <a:pt x="29226" y="36809"/>
                    <a:pt x="30154" y="36809"/>
                  </a:cubicBezTo>
                  <a:cubicBezTo>
                    <a:pt x="30890" y="36809"/>
                    <a:pt x="31618" y="36863"/>
                    <a:pt x="32345" y="36959"/>
                  </a:cubicBezTo>
                  <a:cubicBezTo>
                    <a:pt x="32139" y="36996"/>
                    <a:pt x="31934" y="37038"/>
                    <a:pt x="31726" y="37085"/>
                  </a:cubicBezTo>
                  <a:cubicBezTo>
                    <a:pt x="29702" y="37535"/>
                    <a:pt x="27672" y="38191"/>
                    <a:pt x="25741" y="38939"/>
                  </a:cubicBezTo>
                  <a:cubicBezTo>
                    <a:pt x="24060" y="39590"/>
                    <a:pt x="22425" y="40379"/>
                    <a:pt x="20975" y="41459"/>
                  </a:cubicBezTo>
                  <a:cubicBezTo>
                    <a:pt x="20335" y="41934"/>
                    <a:pt x="18892" y="42836"/>
                    <a:pt x="18616" y="43758"/>
                  </a:cubicBezTo>
                  <a:cubicBezTo>
                    <a:pt x="15797" y="39642"/>
                    <a:pt x="12269" y="35871"/>
                    <a:pt x="9131" y="31993"/>
                  </a:cubicBezTo>
                  <a:cubicBezTo>
                    <a:pt x="7537" y="30022"/>
                    <a:pt x="5941" y="28055"/>
                    <a:pt x="4343" y="26088"/>
                  </a:cubicBezTo>
                  <a:cubicBezTo>
                    <a:pt x="3509" y="25063"/>
                    <a:pt x="2360" y="24025"/>
                    <a:pt x="1726" y="22872"/>
                  </a:cubicBezTo>
                  <a:lnTo>
                    <a:pt x="1290" y="22336"/>
                  </a:lnTo>
                  <a:cubicBezTo>
                    <a:pt x="1365" y="21812"/>
                    <a:pt x="1612" y="21399"/>
                    <a:pt x="2027" y="21097"/>
                  </a:cubicBezTo>
                  <a:cubicBezTo>
                    <a:pt x="2191" y="20870"/>
                    <a:pt x="2390" y="20654"/>
                    <a:pt x="2578" y="20435"/>
                  </a:cubicBezTo>
                  <a:close/>
                  <a:moveTo>
                    <a:pt x="34214" y="37438"/>
                  </a:moveTo>
                  <a:cubicBezTo>
                    <a:pt x="34480" y="37438"/>
                    <a:pt x="34745" y="37450"/>
                    <a:pt x="35009" y="37476"/>
                  </a:cubicBezTo>
                  <a:cubicBezTo>
                    <a:pt x="35056" y="37488"/>
                    <a:pt x="35104" y="37502"/>
                    <a:pt x="35153" y="37514"/>
                  </a:cubicBezTo>
                  <a:cubicBezTo>
                    <a:pt x="32341" y="37733"/>
                    <a:pt x="29659" y="38637"/>
                    <a:pt x="27141" y="39965"/>
                  </a:cubicBezTo>
                  <a:cubicBezTo>
                    <a:pt x="25564" y="40797"/>
                    <a:pt x="24060" y="41771"/>
                    <a:pt x="22625" y="42823"/>
                  </a:cubicBezTo>
                  <a:cubicBezTo>
                    <a:pt x="22053" y="43241"/>
                    <a:pt x="21266" y="44080"/>
                    <a:pt x="20621" y="44360"/>
                  </a:cubicBezTo>
                  <a:cubicBezTo>
                    <a:pt x="20405" y="44454"/>
                    <a:pt x="20198" y="44493"/>
                    <a:pt x="19997" y="44493"/>
                  </a:cubicBezTo>
                  <a:cubicBezTo>
                    <a:pt x="19802" y="44493"/>
                    <a:pt x="19613" y="44456"/>
                    <a:pt x="19427" y="44400"/>
                  </a:cubicBezTo>
                  <a:cubicBezTo>
                    <a:pt x="19434" y="44391"/>
                    <a:pt x="19440" y="44386"/>
                    <a:pt x="19448" y="44377"/>
                  </a:cubicBezTo>
                  <a:cubicBezTo>
                    <a:pt x="19593" y="44198"/>
                    <a:pt x="19599" y="43995"/>
                    <a:pt x="19448" y="43814"/>
                  </a:cubicBezTo>
                  <a:lnTo>
                    <a:pt x="19430" y="43792"/>
                  </a:lnTo>
                  <a:cubicBezTo>
                    <a:pt x="19697" y="43721"/>
                    <a:pt x="19911" y="43553"/>
                    <a:pt x="20074" y="43287"/>
                  </a:cubicBezTo>
                  <a:cubicBezTo>
                    <a:pt x="20320" y="43038"/>
                    <a:pt x="20576" y="42801"/>
                    <a:pt x="20843" y="42573"/>
                  </a:cubicBezTo>
                  <a:cubicBezTo>
                    <a:pt x="21485" y="42027"/>
                    <a:pt x="22180" y="41552"/>
                    <a:pt x="22907" y="41126"/>
                  </a:cubicBezTo>
                  <a:cubicBezTo>
                    <a:pt x="24188" y="40374"/>
                    <a:pt x="25559" y="39793"/>
                    <a:pt x="26955" y="39291"/>
                  </a:cubicBezTo>
                  <a:cubicBezTo>
                    <a:pt x="29199" y="38484"/>
                    <a:pt x="31750" y="37438"/>
                    <a:pt x="34214" y="37438"/>
                  </a:cubicBezTo>
                  <a:close/>
                  <a:moveTo>
                    <a:pt x="34842" y="0"/>
                  </a:moveTo>
                  <a:cubicBezTo>
                    <a:pt x="34343" y="0"/>
                    <a:pt x="33867" y="188"/>
                    <a:pt x="33507" y="630"/>
                  </a:cubicBezTo>
                  <a:cubicBezTo>
                    <a:pt x="31447" y="1151"/>
                    <a:pt x="29512" y="2015"/>
                    <a:pt x="27862" y="3526"/>
                  </a:cubicBezTo>
                  <a:cubicBezTo>
                    <a:pt x="27217" y="4115"/>
                    <a:pt x="26496" y="4800"/>
                    <a:pt x="25773" y="5555"/>
                  </a:cubicBezTo>
                  <a:cubicBezTo>
                    <a:pt x="23620" y="7604"/>
                    <a:pt x="21769" y="10148"/>
                    <a:pt x="20875" y="12916"/>
                  </a:cubicBezTo>
                  <a:cubicBezTo>
                    <a:pt x="19359" y="12052"/>
                    <a:pt x="17538" y="11727"/>
                    <a:pt x="15721" y="11727"/>
                  </a:cubicBezTo>
                  <a:cubicBezTo>
                    <a:pt x="14356" y="11727"/>
                    <a:pt x="12994" y="11911"/>
                    <a:pt x="11766" y="12185"/>
                  </a:cubicBezTo>
                  <a:cubicBezTo>
                    <a:pt x="7819" y="13067"/>
                    <a:pt x="4277" y="15176"/>
                    <a:pt x="838" y="17217"/>
                  </a:cubicBezTo>
                  <a:cubicBezTo>
                    <a:pt x="458" y="17444"/>
                    <a:pt x="436" y="17923"/>
                    <a:pt x="707" y="18237"/>
                  </a:cubicBezTo>
                  <a:cubicBezTo>
                    <a:pt x="1244" y="18859"/>
                    <a:pt x="1774" y="19488"/>
                    <a:pt x="2305" y="20116"/>
                  </a:cubicBezTo>
                  <a:cubicBezTo>
                    <a:pt x="1441" y="20484"/>
                    <a:pt x="862" y="21064"/>
                    <a:pt x="197" y="21811"/>
                  </a:cubicBezTo>
                  <a:cubicBezTo>
                    <a:pt x="77" y="21947"/>
                    <a:pt x="0" y="22200"/>
                    <a:pt x="127" y="22363"/>
                  </a:cubicBezTo>
                  <a:cubicBezTo>
                    <a:pt x="2951" y="26054"/>
                    <a:pt x="5928" y="29634"/>
                    <a:pt x="8843" y="33254"/>
                  </a:cubicBezTo>
                  <a:cubicBezTo>
                    <a:pt x="11749" y="36861"/>
                    <a:pt x="14485" y="40794"/>
                    <a:pt x="17652" y="44182"/>
                  </a:cubicBezTo>
                  <a:cubicBezTo>
                    <a:pt x="17664" y="44208"/>
                    <a:pt x="17679" y="44232"/>
                    <a:pt x="17699" y="44255"/>
                  </a:cubicBezTo>
                  <a:cubicBezTo>
                    <a:pt x="18282" y="44908"/>
                    <a:pt x="19219" y="45924"/>
                    <a:pt x="20167" y="45924"/>
                  </a:cubicBezTo>
                  <a:cubicBezTo>
                    <a:pt x="20277" y="45924"/>
                    <a:pt x="20387" y="45910"/>
                    <a:pt x="20497" y="45881"/>
                  </a:cubicBezTo>
                  <a:cubicBezTo>
                    <a:pt x="21148" y="45708"/>
                    <a:pt x="21757" y="44978"/>
                    <a:pt x="22286" y="44585"/>
                  </a:cubicBezTo>
                  <a:cubicBezTo>
                    <a:pt x="23162" y="43935"/>
                    <a:pt x="24053" y="43304"/>
                    <a:pt x="24965" y="42705"/>
                  </a:cubicBezTo>
                  <a:cubicBezTo>
                    <a:pt x="27366" y="41130"/>
                    <a:pt x="29934" y="39829"/>
                    <a:pt x="32678" y="39174"/>
                  </a:cubicBezTo>
                  <a:cubicBezTo>
                    <a:pt x="32752" y="39177"/>
                    <a:pt x="32826" y="39174"/>
                    <a:pt x="32900" y="39178"/>
                  </a:cubicBezTo>
                  <a:cubicBezTo>
                    <a:pt x="34054" y="39233"/>
                    <a:pt x="35153" y="39648"/>
                    <a:pt x="36288" y="39715"/>
                  </a:cubicBezTo>
                  <a:cubicBezTo>
                    <a:pt x="36337" y="39718"/>
                    <a:pt x="36385" y="39720"/>
                    <a:pt x="36433" y="39720"/>
                  </a:cubicBezTo>
                  <a:cubicBezTo>
                    <a:pt x="37209" y="39720"/>
                    <a:pt x="37750" y="39337"/>
                    <a:pt x="37827" y="38540"/>
                  </a:cubicBezTo>
                  <a:cubicBezTo>
                    <a:pt x="39593" y="36201"/>
                    <a:pt x="41115" y="33792"/>
                    <a:pt x="43273" y="31744"/>
                  </a:cubicBezTo>
                  <a:cubicBezTo>
                    <a:pt x="44449" y="30626"/>
                    <a:pt x="45716" y="29608"/>
                    <a:pt x="47060" y="28698"/>
                  </a:cubicBezTo>
                  <a:cubicBezTo>
                    <a:pt x="47079" y="28686"/>
                    <a:pt x="47099" y="28675"/>
                    <a:pt x="47118" y="28662"/>
                  </a:cubicBezTo>
                  <a:cubicBezTo>
                    <a:pt x="48826" y="27633"/>
                    <a:pt x="50637" y="26785"/>
                    <a:pt x="52524" y="26133"/>
                  </a:cubicBezTo>
                  <a:cubicBezTo>
                    <a:pt x="52902" y="26003"/>
                    <a:pt x="53156" y="25447"/>
                    <a:pt x="52785" y="25145"/>
                  </a:cubicBezTo>
                  <a:cubicBezTo>
                    <a:pt x="52171" y="24648"/>
                    <a:pt x="51613" y="24099"/>
                    <a:pt x="50959" y="23696"/>
                  </a:cubicBezTo>
                  <a:cubicBezTo>
                    <a:pt x="51006" y="23680"/>
                    <a:pt x="51050" y="23660"/>
                    <a:pt x="51097" y="23645"/>
                  </a:cubicBezTo>
                  <a:cubicBezTo>
                    <a:pt x="51251" y="23594"/>
                    <a:pt x="51309" y="23468"/>
                    <a:pt x="51300" y="23347"/>
                  </a:cubicBezTo>
                  <a:cubicBezTo>
                    <a:pt x="51345" y="23292"/>
                    <a:pt x="51376" y="23227"/>
                    <a:pt x="51391" y="23158"/>
                  </a:cubicBezTo>
                  <a:cubicBezTo>
                    <a:pt x="51657" y="23086"/>
                    <a:pt x="51868" y="22805"/>
                    <a:pt x="51676" y="22507"/>
                  </a:cubicBezTo>
                  <a:cubicBezTo>
                    <a:pt x="51561" y="22326"/>
                    <a:pt x="51447" y="22144"/>
                    <a:pt x="51333" y="21962"/>
                  </a:cubicBezTo>
                  <a:cubicBezTo>
                    <a:pt x="51345" y="21962"/>
                    <a:pt x="51359" y="21961"/>
                    <a:pt x="51371" y="21961"/>
                  </a:cubicBezTo>
                  <a:cubicBezTo>
                    <a:pt x="51374" y="21961"/>
                    <a:pt x="51377" y="21961"/>
                    <a:pt x="51379" y="21961"/>
                  </a:cubicBezTo>
                  <a:cubicBezTo>
                    <a:pt x="51539" y="21961"/>
                    <a:pt x="51585" y="21737"/>
                    <a:pt x="51453" y="21658"/>
                  </a:cubicBezTo>
                  <a:cubicBezTo>
                    <a:pt x="51333" y="21585"/>
                    <a:pt x="51198" y="21544"/>
                    <a:pt x="51056" y="21524"/>
                  </a:cubicBezTo>
                  <a:cubicBezTo>
                    <a:pt x="50796" y="21108"/>
                    <a:pt x="50546" y="20689"/>
                    <a:pt x="50290" y="20269"/>
                  </a:cubicBezTo>
                  <a:cubicBezTo>
                    <a:pt x="50030" y="19581"/>
                    <a:pt x="49589" y="18953"/>
                    <a:pt x="49191" y="18312"/>
                  </a:cubicBezTo>
                  <a:cubicBezTo>
                    <a:pt x="48421" y="17077"/>
                    <a:pt x="47572" y="15893"/>
                    <a:pt x="46728" y="14709"/>
                  </a:cubicBezTo>
                  <a:cubicBezTo>
                    <a:pt x="45005" y="12292"/>
                    <a:pt x="43280" y="9876"/>
                    <a:pt x="41551" y="7464"/>
                  </a:cubicBezTo>
                  <a:cubicBezTo>
                    <a:pt x="40019" y="5325"/>
                    <a:pt x="38618" y="2783"/>
                    <a:pt x="36781" y="897"/>
                  </a:cubicBezTo>
                  <a:cubicBezTo>
                    <a:pt x="36255" y="356"/>
                    <a:pt x="35527" y="0"/>
                    <a:pt x="34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2990175" y="381350"/>
              <a:ext cx="254450" cy="209600"/>
            </a:xfrm>
            <a:custGeom>
              <a:avLst/>
              <a:gdLst/>
              <a:ahLst/>
              <a:cxnLst/>
              <a:rect l="l" t="t" r="r" b="b"/>
              <a:pathLst>
                <a:path w="10178" h="8384" extrusionOk="0">
                  <a:moveTo>
                    <a:pt x="9489" y="1"/>
                  </a:moveTo>
                  <a:cubicBezTo>
                    <a:pt x="9460" y="1"/>
                    <a:pt x="9430" y="3"/>
                    <a:pt x="9398" y="7"/>
                  </a:cubicBezTo>
                  <a:cubicBezTo>
                    <a:pt x="5315" y="589"/>
                    <a:pt x="1324" y="4315"/>
                    <a:pt x="48" y="8144"/>
                  </a:cubicBezTo>
                  <a:cubicBezTo>
                    <a:pt x="1" y="8286"/>
                    <a:pt x="119" y="8384"/>
                    <a:pt x="239" y="8384"/>
                  </a:cubicBezTo>
                  <a:cubicBezTo>
                    <a:pt x="302" y="8384"/>
                    <a:pt x="366" y="8357"/>
                    <a:pt x="406" y="8294"/>
                  </a:cubicBezTo>
                  <a:cubicBezTo>
                    <a:pt x="1475" y="6637"/>
                    <a:pt x="2632" y="5068"/>
                    <a:pt x="4157" y="3799"/>
                  </a:cubicBezTo>
                  <a:cubicBezTo>
                    <a:pt x="5839" y="2399"/>
                    <a:pt x="7661" y="1727"/>
                    <a:pt x="9647" y="909"/>
                  </a:cubicBezTo>
                  <a:cubicBezTo>
                    <a:pt x="10177" y="691"/>
                    <a:pt x="10017" y="1"/>
                    <a:pt x="9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026350" y="441550"/>
              <a:ext cx="247225" cy="201350"/>
            </a:xfrm>
            <a:custGeom>
              <a:avLst/>
              <a:gdLst/>
              <a:ahLst/>
              <a:cxnLst/>
              <a:rect l="l" t="t" r="r" b="b"/>
              <a:pathLst>
                <a:path w="9889" h="8054" extrusionOk="0">
                  <a:moveTo>
                    <a:pt x="9472" y="1"/>
                  </a:moveTo>
                  <a:cubicBezTo>
                    <a:pt x="9466" y="1"/>
                    <a:pt x="9460" y="1"/>
                    <a:pt x="9454" y="1"/>
                  </a:cubicBezTo>
                  <a:cubicBezTo>
                    <a:pt x="5735" y="204"/>
                    <a:pt x="1142" y="4281"/>
                    <a:pt x="59" y="7752"/>
                  </a:cubicBezTo>
                  <a:cubicBezTo>
                    <a:pt x="0" y="7941"/>
                    <a:pt x="141" y="8053"/>
                    <a:pt x="292" y="8053"/>
                  </a:cubicBezTo>
                  <a:cubicBezTo>
                    <a:pt x="375" y="8053"/>
                    <a:pt x="460" y="8019"/>
                    <a:pt x="517" y="7945"/>
                  </a:cubicBezTo>
                  <a:cubicBezTo>
                    <a:pt x="1756" y="6329"/>
                    <a:pt x="2771" y="4701"/>
                    <a:pt x="4382" y="3401"/>
                  </a:cubicBezTo>
                  <a:cubicBezTo>
                    <a:pt x="6005" y="2092"/>
                    <a:pt x="7844" y="1590"/>
                    <a:pt x="9618" y="609"/>
                  </a:cubicBezTo>
                  <a:cubicBezTo>
                    <a:pt x="9889" y="460"/>
                    <a:pt x="9783" y="1"/>
                    <a:pt x="9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172850" y="661350"/>
              <a:ext cx="224850" cy="198300"/>
            </a:xfrm>
            <a:custGeom>
              <a:avLst/>
              <a:gdLst/>
              <a:ahLst/>
              <a:cxnLst/>
              <a:rect l="l" t="t" r="r" b="b"/>
              <a:pathLst>
                <a:path w="8994" h="7932" extrusionOk="0">
                  <a:moveTo>
                    <a:pt x="8456" y="0"/>
                  </a:moveTo>
                  <a:cubicBezTo>
                    <a:pt x="8425" y="0"/>
                    <a:pt x="8392" y="4"/>
                    <a:pt x="8358" y="11"/>
                  </a:cubicBezTo>
                  <a:cubicBezTo>
                    <a:pt x="5106" y="738"/>
                    <a:pt x="1076" y="4402"/>
                    <a:pt x="60" y="7579"/>
                  </a:cubicBezTo>
                  <a:cubicBezTo>
                    <a:pt x="1" y="7765"/>
                    <a:pt x="174" y="7931"/>
                    <a:pt x="343" y="7931"/>
                  </a:cubicBezTo>
                  <a:cubicBezTo>
                    <a:pt x="409" y="7931"/>
                    <a:pt x="474" y="7907"/>
                    <a:pt x="524" y="7849"/>
                  </a:cubicBezTo>
                  <a:cubicBezTo>
                    <a:pt x="1689" y="6518"/>
                    <a:pt x="2590" y="5030"/>
                    <a:pt x="3913" y="3818"/>
                  </a:cubicBezTo>
                  <a:cubicBezTo>
                    <a:pt x="5371" y="2483"/>
                    <a:pt x="7047" y="1783"/>
                    <a:pt x="8657" y="718"/>
                  </a:cubicBezTo>
                  <a:cubicBezTo>
                    <a:pt x="8993" y="494"/>
                    <a:pt x="8826" y="0"/>
                    <a:pt x="84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3219000" y="725650"/>
              <a:ext cx="226500" cy="215375"/>
            </a:xfrm>
            <a:custGeom>
              <a:avLst/>
              <a:gdLst/>
              <a:ahLst/>
              <a:cxnLst/>
              <a:rect l="l" t="t" r="r" b="b"/>
              <a:pathLst>
                <a:path w="9060" h="8615" extrusionOk="0">
                  <a:moveTo>
                    <a:pt x="8466" y="1"/>
                  </a:moveTo>
                  <a:cubicBezTo>
                    <a:pt x="8403" y="1"/>
                    <a:pt x="8336" y="16"/>
                    <a:pt x="8267" y="50"/>
                  </a:cubicBezTo>
                  <a:cubicBezTo>
                    <a:pt x="6348" y="1017"/>
                    <a:pt x="4571" y="2396"/>
                    <a:pt x="3025" y="3882"/>
                  </a:cubicBezTo>
                  <a:cubicBezTo>
                    <a:pt x="1836" y="5024"/>
                    <a:pt x="0" y="6568"/>
                    <a:pt x="62" y="8367"/>
                  </a:cubicBezTo>
                  <a:cubicBezTo>
                    <a:pt x="66" y="8507"/>
                    <a:pt x="206" y="8614"/>
                    <a:pt x="335" y="8614"/>
                  </a:cubicBezTo>
                  <a:cubicBezTo>
                    <a:pt x="409" y="8614"/>
                    <a:pt x="480" y="8578"/>
                    <a:pt x="518" y="8491"/>
                  </a:cubicBezTo>
                  <a:cubicBezTo>
                    <a:pt x="2016" y="5007"/>
                    <a:pt x="5594" y="2708"/>
                    <a:pt x="8679" y="755"/>
                  </a:cubicBezTo>
                  <a:cubicBezTo>
                    <a:pt x="9059" y="514"/>
                    <a:pt x="8832" y="1"/>
                    <a:pt x="84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2528200" y="658025"/>
              <a:ext cx="405900" cy="260600"/>
            </a:xfrm>
            <a:custGeom>
              <a:avLst/>
              <a:gdLst/>
              <a:ahLst/>
              <a:cxnLst/>
              <a:rect l="l" t="t" r="r" b="b"/>
              <a:pathLst>
                <a:path w="16236" h="10424" extrusionOk="0">
                  <a:moveTo>
                    <a:pt x="1382" y="2708"/>
                  </a:moveTo>
                  <a:cubicBezTo>
                    <a:pt x="2705" y="4465"/>
                    <a:pt x="4361" y="5818"/>
                    <a:pt x="5564" y="7549"/>
                  </a:cubicBezTo>
                  <a:cubicBezTo>
                    <a:pt x="5049" y="7000"/>
                    <a:pt x="4518" y="6467"/>
                    <a:pt x="3972" y="5947"/>
                  </a:cubicBezTo>
                  <a:cubicBezTo>
                    <a:pt x="3369" y="5370"/>
                    <a:pt x="2751" y="4825"/>
                    <a:pt x="2113" y="4299"/>
                  </a:cubicBezTo>
                  <a:cubicBezTo>
                    <a:pt x="2286" y="4264"/>
                    <a:pt x="2405" y="4031"/>
                    <a:pt x="2251" y="3877"/>
                  </a:cubicBezTo>
                  <a:cubicBezTo>
                    <a:pt x="1869" y="3498"/>
                    <a:pt x="1454" y="3168"/>
                    <a:pt x="1030" y="2840"/>
                  </a:cubicBezTo>
                  <a:lnTo>
                    <a:pt x="1382" y="2708"/>
                  </a:lnTo>
                  <a:close/>
                  <a:moveTo>
                    <a:pt x="9295" y="739"/>
                  </a:moveTo>
                  <a:cubicBezTo>
                    <a:pt x="10900" y="739"/>
                    <a:pt x="11714" y="2042"/>
                    <a:pt x="12738" y="3153"/>
                  </a:cubicBezTo>
                  <a:cubicBezTo>
                    <a:pt x="13607" y="4096"/>
                    <a:pt x="14464" y="5049"/>
                    <a:pt x="15310" y="6013"/>
                  </a:cubicBezTo>
                  <a:cubicBezTo>
                    <a:pt x="13936" y="6363"/>
                    <a:pt x="12589" y="6790"/>
                    <a:pt x="11275" y="7331"/>
                  </a:cubicBezTo>
                  <a:cubicBezTo>
                    <a:pt x="10703" y="7567"/>
                    <a:pt x="10139" y="7820"/>
                    <a:pt x="9583" y="8091"/>
                  </a:cubicBezTo>
                  <a:cubicBezTo>
                    <a:pt x="9104" y="8323"/>
                    <a:pt x="7997" y="9216"/>
                    <a:pt x="7494" y="9216"/>
                  </a:cubicBezTo>
                  <a:cubicBezTo>
                    <a:pt x="7280" y="9214"/>
                    <a:pt x="7087" y="9143"/>
                    <a:pt x="6911" y="9028"/>
                  </a:cubicBezTo>
                  <a:cubicBezTo>
                    <a:pt x="5976" y="6497"/>
                    <a:pt x="3660" y="4237"/>
                    <a:pt x="1564" y="2642"/>
                  </a:cubicBezTo>
                  <a:cubicBezTo>
                    <a:pt x="3992" y="1737"/>
                    <a:pt x="6804" y="749"/>
                    <a:pt x="9284" y="739"/>
                  </a:cubicBezTo>
                  <a:cubicBezTo>
                    <a:pt x="9288" y="739"/>
                    <a:pt x="9291" y="739"/>
                    <a:pt x="9295" y="739"/>
                  </a:cubicBezTo>
                  <a:close/>
                  <a:moveTo>
                    <a:pt x="9522" y="0"/>
                  </a:moveTo>
                  <a:cubicBezTo>
                    <a:pt x="8353" y="0"/>
                    <a:pt x="6970" y="475"/>
                    <a:pt x="5977" y="700"/>
                  </a:cubicBezTo>
                  <a:cubicBezTo>
                    <a:pt x="4041" y="1140"/>
                    <a:pt x="2155" y="1729"/>
                    <a:pt x="300" y="2432"/>
                  </a:cubicBezTo>
                  <a:cubicBezTo>
                    <a:pt x="25" y="2536"/>
                    <a:pt x="1" y="2846"/>
                    <a:pt x="223" y="3018"/>
                  </a:cubicBezTo>
                  <a:cubicBezTo>
                    <a:pt x="702" y="3388"/>
                    <a:pt x="1169" y="3763"/>
                    <a:pt x="1673" y="4093"/>
                  </a:cubicBezTo>
                  <a:cubicBezTo>
                    <a:pt x="3491" y="5760"/>
                    <a:pt x="5144" y="7550"/>
                    <a:pt x="6623" y="9541"/>
                  </a:cubicBezTo>
                  <a:cubicBezTo>
                    <a:pt x="6713" y="9781"/>
                    <a:pt x="6797" y="10028"/>
                    <a:pt x="6867" y="10287"/>
                  </a:cubicBezTo>
                  <a:cubicBezTo>
                    <a:pt x="6892" y="10382"/>
                    <a:pt x="6963" y="10423"/>
                    <a:pt x="7035" y="10423"/>
                  </a:cubicBezTo>
                  <a:cubicBezTo>
                    <a:pt x="7146" y="10423"/>
                    <a:pt x="7261" y="10329"/>
                    <a:pt x="7234" y="10186"/>
                  </a:cubicBezTo>
                  <a:cubicBezTo>
                    <a:pt x="7224" y="10130"/>
                    <a:pt x="7207" y="10076"/>
                    <a:pt x="7196" y="10021"/>
                  </a:cubicBezTo>
                  <a:cubicBezTo>
                    <a:pt x="7219" y="10016"/>
                    <a:pt x="7243" y="10009"/>
                    <a:pt x="7264" y="9998"/>
                  </a:cubicBezTo>
                  <a:cubicBezTo>
                    <a:pt x="9998" y="8390"/>
                    <a:pt x="12869" y="7216"/>
                    <a:pt x="15954" y="6481"/>
                  </a:cubicBezTo>
                  <a:cubicBezTo>
                    <a:pt x="16193" y="6424"/>
                    <a:pt x="16235" y="6133"/>
                    <a:pt x="16091" y="5967"/>
                  </a:cubicBezTo>
                  <a:cubicBezTo>
                    <a:pt x="14926" y="4637"/>
                    <a:pt x="13744" y="3322"/>
                    <a:pt x="12545" y="2023"/>
                  </a:cubicBezTo>
                  <a:cubicBezTo>
                    <a:pt x="11928" y="1357"/>
                    <a:pt x="11266" y="350"/>
                    <a:pt x="10341" y="98"/>
                  </a:cubicBezTo>
                  <a:cubicBezTo>
                    <a:pt x="10087" y="29"/>
                    <a:pt x="9811" y="0"/>
                    <a:pt x="9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2739725" y="878000"/>
              <a:ext cx="265375" cy="114400"/>
            </a:xfrm>
            <a:custGeom>
              <a:avLst/>
              <a:gdLst/>
              <a:ahLst/>
              <a:cxnLst/>
              <a:rect l="l" t="t" r="r" b="b"/>
              <a:pathLst>
                <a:path w="10615" h="4576" extrusionOk="0">
                  <a:moveTo>
                    <a:pt x="8807" y="0"/>
                  </a:moveTo>
                  <a:cubicBezTo>
                    <a:pt x="5620" y="0"/>
                    <a:pt x="1581" y="1966"/>
                    <a:pt x="54" y="4386"/>
                  </a:cubicBezTo>
                  <a:cubicBezTo>
                    <a:pt x="1" y="4471"/>
                    <a:pt x="79" y="4576"/>
                    <a:pt x="166" y="4576"/>
                  </a:cubicBezTo>
                  <a:cubicBezTo>
                    <a:pt x="186" y="4576"/>
                    <a:pt x="207" y="4570"/>
                    <a:pt x="226" y="4558"/>
                  </a:cubicBezTo>
                  <a:cubicBezTo>
                    <a:pt x="1875" y="3508"/>
                    <a:pt x="3258" y="2278"/>
                    <a:pt x="5131" y="1591"/>
                  </a:cubicBezTo>
                  <a:cubicBezTo>
                    <a:pt x="6861" y="957"/>
                    <a:pt x="8587" y="1026"/>
                    <a:pt x="10351" y="694"/>
                  </a:cubicBezTo>
                  <a:cubicBezTo>
                    <a:pt x="10615" y="644"/>
                    <a:pt x="10595" y="242"/>
                    <a:pt x="10351" y="180"/>
                  </a:cubicBezTo>
                  <a:cubicBezTo>
                    <a:pt x="9872" y="58"/>
                    <a:pt x="9352" y="0"/>
                    <a:pt x="8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2783475" y="946275"/>
              <a:ext cx="254775" cy="113000"/>
            </a:xfrm>
            <a:custGeom>
              <a:avLst/>
              <a:gdLst/>
              <a:ahLst/>
              <a:cxnLst/>
              <a:rect l="l" t="t" r="r" b="b"/>
              <a:pathLst>
                <a:path w="10191" h="4520" extrusionOk="0">
                  <a:moveTo>
                    <a:pt x="9024" y="1"/>
                  </a:moveTo>
                  <a:cubicBezTo>
                    <a:pt x="7296" y="1"/>
                    <a:pt x="5453" y="625"/>
                    <a:pt x="3919" y="1282"/>
                  </a:cubicBezTo>
                  <a:cubicBezTo>
                    <a:pt x="2789" y="1765"/>
                    <a:pt x="261" y="2658"/>
                    <a:pt x="23" y="4060"/>
                  </a:cubicBezTo>
                  <a:cubicBezTo>
                    <a:pt x="1" y="4188"/>
                    <a:pt x="41" y="4285"/>
                    <a:pt x="145" y="4359"/>
                  </a:cubicBezTo>
                  <a:lnTo>
                    <a:pt x="328" y="4490"/>
                  </a:lnTo>
                  <a:cubicBezTo>
                    <a:pt x="356" y="4510"/>
                    <a:pt x="386" y="4519"/>
                    <a:pt x="416" y="4519"/>
                  </a:cubicBezTo>
                  <a:cubicBezTo>
                    <a:pt x="528" y="4519"/>
                    <a:pt x="634" y="4397"/>
                    <a:pt x="599" y="4281"/>
                  </a:cubicBezTo>
                  <a:cubicBezTo>
                    <a:pt x="310" y="3333"/>
                    <a:pt x="4773" y="1735"/>
                    <a:pt x="5289" y="1569"/>
                  </a:cubicBezTo>
                  <a:cubicBezTo>
                    <a:pt x="6773" y="1093"/>
                    <a:pt x="8295" y="1027"/>
                    <a:pt x="9799" y="688"/>
                  </a:cubicBezTo>
                  <a:cubicBezTo>
                    <a:pt x="10190" y="600"/>
                    <a:pt x="10059" y="73"/>
                    <a:pt x="9711" y="36"/>
                  </a:cubicBezTo>
                  <a:cubicBezTo>
                    <a:pt x="9485" y="12"/>
                    <a:pt x="9255" y="1"/>
                    <a:pt x="9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2839925" y="1007825"/>
              <a:ext cx="259925" cy="117700"/>
            </a:xfrm>
            <a:custGeom>
              <a:avLst/>
              <a:gdLst/>
              <a:ahLst/>
              <a:cxnLst/>
              <a:rect l="l" t="t" r="r" b="b"/>
              <a:pathLst>
                <a:path w="10397" h="4708" extrusionOk="0">
                  <a:moveTo>
                    <a:pt x="9045" y="1"/>
                  </a:moveTo>
                  <a:cubicBezTo>
                    <a:pt x="5729" y="1"/>
                    <a:pt x="2019" y="2104"/>
                    <a:pt x="58" y="4551"/>
                  </a:cubicBezTo>
                  <a:cubicBezTo>
                    <a:pt x="0" y="4623"/>
                    <a:pt x="54" y="4707"/>
                    <a:pt x="124" y="4707"/>
                  </a:cubicBezTo>
                  <a:cubicBezTo>
                    <a:pt x="145" y="4707"/>
                    <a:pt x="167" y="4700"/>
                    <a:pt x="188" y="4683"/>
                  </a:cubicBezTo>
                  <a:cubicBezTo>
                    <a:pt x="1738" y="3418"/>
                    <a:pt x="3324" y="2289"/>
                    <a:pt x="5224" y="1613"/>
                  </a:cubicBezTo>
                  <a:cubicBezTo>
                    <a:pt x="6821" y="1047"/>
                    <a:pt x="8433" y="1014"/>
                    <a:pt x="10074" y="712"/>
                  </a:cubicBezTo>
                  <a:cubicBezTo>
                    <a:pt x="10385" y="655"/>
                    <a:pt x="10396" y="120"/>
                    <a:pt x="10074" y="73"/>
                  </a:cubicBezTo>
                  <a:cubicBezTo>
                    <a:pt x="9737" y="24"/>
                    <a:pt x="9393" y="1"/>
                    <a:pt x="9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 rot="-694782">
            <a:off x="6886807" y="2510691"/>
            <a:ext cx="1661926" cy="4884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i="1" dirty="0">
                <a:latin typeface="Roboto Mono Regular"/>
                <a:ea typeface="Roboto Mono Regular"/>
                <a:cs typeface="Roboto Mono Regular"/>
                <a:sym typeface="Roboto Mono Regular"/>
              </a:rPr>
              <a:t>www.jct.ie</a:t>
            </a:r>
            <a:endParaRPr b="0" i="1" dirty="0">
              <a:latin typeface="Roboto Mono Regular"/>
              <a:ea typeface="Roboto Mono Regular"/>
              <a:cs typeface="Roboto Mono Regular"/>
              <a:sym typeface="Roboto Mon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98076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338044" y="587229"/>
            <a:ext cx="7034169" cy="4030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The following information is designed to help with a general understanding of the CBA assessments undertaken by Junior Cycle students in our school.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Classroom Based Assessments (CBAs) provide students with opportunities to demonstrate their learning and skills in ways not possible in a pen and paper examination, for example, their </a:t>
            </a:r>
            <a:r>
              <a:rPr lang="en-GB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verbal communication </a:t>
            </a: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and </a:t>
            </a:r>
            <a:r>
              <a:rPr lang="en-GB" sz="2000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investigation skills</a:t>
            </a: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Bradley Hand ITC" panose="03070402050302030203" pitchFamily="66" charset="0"/>
              </a:rPr>
              <a:t>CBAs will be undertaken in most subjects and will be facilitated by the classroom teacher.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056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04B1BC-3E48-4B9C-BBD4-EDAFF28E42F2}"/>
              </a:ext>
            </a:extLst>
          </p:cNvPr>
          <p:cNvSpPr txBox="1"/>
          <p:nvPr/>
        </p:nvSpPr>
        <p:spPr>
          <a:xfrm>
            <a:off x="1373358" y="669680"/>
            <a:ext cx="6524875" cy="3911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Eight key skills permeate across the entire curriculum.</a:t>
            </a:r>
          </a:p>
          <a:p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Through engaging with the key skills students will: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● be more actively engaged with learning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● take greater ownership of their learning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● have a critical engagement with digital technology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● be encouraged to problem solve and think creatively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CBAs will be undertaken during a defined period within a normal class contact time and to a national timetable. </a:t>
            </a:r>
          </a:p>
          <a:p>
            <a:endParaRPr lang="en-GB" sz="2000" b="1" dirty="0">
              <a:solidFill>
                <a:srgbClr val="0070C0"/>
              </a:solidFill>
              <a:latin typeface="Bradley Hand ITC" panose="03070402050302030203" pitchFamily="66" charset="0"/>
              <a:ea typeface="Concert One" panose="020B0604020202020204" charset="0"/>
              <a:cs typeface="Concert One" panose="020B0604020202020204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Students will complete one CBA in second year and one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CBA in third year.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07108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5D6E0A-0846-4518-A65C-EABB8F889402}"/>
              </a:ext>
            </a:extLst>
          </p:cNvPr>
          <p:cNvSpPr txBox="1"/>
          <p:nvPr/>
        </p:nvSpPr>
        <p:spPr>
          <a:xfrm>
            <a:off x="1245765" y="371147"/>
            <a:ext cx="686638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Once the second CBA is completed, students in third year will complete a written Assessment Task. This task, set by the National Council for Curriculum and Assessment (NCCA), is undertaken during normal class time and will be sent to the</a:t>
            </a:r>
            <a:endParaRPr lang="en-IE" sz="2000" dirty="0">
              <a:solidFill>
                <a:srgbClr val="0070C0"/>
              </a:solidFill>
              <a:effectLst/>
              <a:latin typeface="Bradley Hand ITC" panose="03070402050302030203" pitchFamily="66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State Examinations Commission (SEC) for marking. This Assessment task is worth 10% of the overall mark in the case of most subjects. </a:t>
            </a:r>
          </a:p>
          <a:p>
            <a:endParaRPr lang="en-GB" sz="2000" b="1" dirty="0">
              <a:solidFill>
                <a:srgbClr val="ED7D31"/>
              </a:solidFill>
              <a:latin typeface="Bradley Hand ITC" panose="03070402050302030203" pitchFamily="66" charset="0"/>
              <a:ea typeface="Concert One" panose="020B0604020202020204" charset="0"/>
              <a:cs typeface="Concert One" panose="020B0604020202020204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At the end of third year, students</a:t>
            </a:r>
            <a:endParaRPr lang="en-IE" sz="2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0070C0"/>
                </a:solidFill>
                <a:effectLst/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will sit the final SEC examination in June. CBAs will be reported in the JCPA (Junior Cycle Portfolio of Achievement) in the following descriptors:</a:t>
            </a:r>
            <a:endParaRPr lang="en-IE" sz="2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Concert One" panose="020B0604020202020204" charset="0"/>
                <a:ea typeface="Concert One" panose="020B0604020202020204" charset="0"/>
                <a:cs typeface="Concert One" panose="020B0604020202020204" charset="0"/>
                <a:sym typeface="Concert One" panose="020B0604020202020204" charset="0"/>
              </a:rPr>
              <a:t>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 Exceptional 			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Concert One" panose="020B0604020202020204" charset="0"/>
                <a:ea typeface="Concert One" panose="020B0604020202020204" charset="0"/>
                <a:cs typeface="Concert One" panose="020B0604020202020204" charset="0"/>
                <a:sym typeface="Concert One" panose="020B0604020202020204" charset="0"/>
              </a:rPr>
              <a:t>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 Above Expectations </a:t>
            </a:r>
          </a:p>
          <a:p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Concert One" panose="020B0604020202020204" charset="0"/>
                <a:ea typeface="Concert One" panose="020B0604020202020204" charset="0"/>
                <a:cs typeface="Concert One" panose="020B0604020202020204" charset="0"/>
                <a:sym typeface="Concert One" panose="020B0604020202020204" charset="0"/>
              </a:rPr>
              <a:t>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 In Line with Expectations 	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Concert One" panose="020B0604020202020204" charset="0"/>
                <a:ea typeface="Concert One" panose="020B0604020202020204" charset="0"/>
                <a:cs typeface="Concert One" panose="020B0604020202020204" charset="0"/>
                <a:sym typeface="Concert One" panose="020B0604020202020204" charset="0"/>
              </a:rPr>
              <a:t></a:t>
            </a:r>
            <a:r>
              <a:rPr lang="en-GB" sz="2000" b="1" dirty="0">
                <a:solidFill>
                  <a:srgbClr val="7030A0"/>
                </a:solidFill>
                <a:effectLst/>
                <a:highlight>
                  <a:srgbClr val="FFFF00"/>
                </a:highlight>
                <a:latin typeface="Bradley Hand ITC" panose="03070402050302030203" pitchFamily="66" charset="0"/>
                <a:ea typeface="Concert One" panose="020B0604020202020204" charset="0"/>
                <a:cs typeface="Concert One" panose="020B0604020202020204" charset="0"/>
              </a:rPr>
              <a:t> Yet to Meet Expectations</a:t>
            </a:r>
            <a:endParaRPr lang="en-IE" sz="2000" dirty="0">
              <a:solidFill>
                <a:srgbClr val="7030A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35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09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3" y="1335754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8" y="2737701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Subject Levels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754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>
            <a:spLocks noGrp="1"/>
          </p:cNvSpPr>
          <p:nvPr>
            <p:ph type="title" idx="6"/>
          </p:nvPr>
        </p:nvSpPr>
        <p:spPr>
          <a:xfrm>
            <a:off x="666926" y="711181"/>
            <a:ext cx="3754072" cy="1174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  <a:highlight>
                  <a:srgbClr val="FFFF00"/>
                </a:highlight>
              </a:rPr>
              <a:t>Importance of Pre-Mocks, Mocks and Continuous Assessment</a:t>
            </a:r>
            <a:endParaRPr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B60185-FEC4-4720-B107-C307AA9F4BCB}"/>
              </a:ext>
            </a:extLst>
          </p:cNvPr>
          <p:cNvSpPr txBox="1"/>
          <p:nvPr/>
        </p:nvSpPr>
        <p:spPr>
          <a:xfrm>
            <a:off x="7050947" y="3217178"/>
            <a:ext cx="16316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Bradley Hand ITC" panose="03070402050302030203" pitchFamily="66" charset="0"/>
              </a:rPr>
              <a:t>Remember to always seek advice if your studies are not going to plan. </a:t>
            </a:r>
            <a:endParaRPr lang="en-IE" sz="1800" b="1" dirty="0">
              <a:highlight>
                <a:srgbClr val="00FFFF"/>
              </a:highlight>
              <a:latin typeface="Bradley Hand ITC" panose="03070402050302030203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6BD10-5AD4-472E-8DE5-B7673300D98D}"/>
              </a:ext>
            </a:extLst>
          </p:cNvPr>
          <p:cNvSpPr txBox="1"/>
          <p:nvPr/>
        </p:nvSpPr>
        <p:spPr>
          <a:xfrm>
            <a:off x="901559" y="2555458"/>
            <a:ext cx="3284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</a:rPr>
              <a:t>It is important to do the level you are capable of and take advice from teachers. </a:t>
            </a:r>
          </a:p>
        </p:txBody>
      </p:sp>
      <p:pic>
        <p:nvPicPr>
          <p:cNvPr id="5" name="Google Shape;212;p32">
            <a:extLst>
              <a:ext uri="{FF2B5EF4-FFF2-40B4-BE49-F238E27FC236}">
                <a16:creationId xmlns:a16="http://schemas.microsoft.com/office/drawing/2014/main" id="{6D674195-2ECA-41F0-B40C-287013EB4B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-805186" y="2737877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13;p32">
            <a:extLst>
              <a:ext uri="{FF2B5EF4-FFF2-40B4-BE49-F238E27FC236}">
                <a16:creationId xmlns:a16="http://schemas.microsoft.com/office/drawing/2014/main" id="{DCC65EF9-A713-4851-BCFC-D38CEB29DE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7318906" y="1080280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B65C58-2463-49C9-8C3B-A68BC8FD41E5}"/>
              </a:ext>
            </a:extLst>
          </p:cNvPr>
          <p:cNvSpPr txBox="1"/>
          <p:nvPr/>
        </p:nvSpPr>
        <p:spPr>
          <a:xfrm>
            <a:off x="4723004" y="1174652"/>
            <a:ext cx="3105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The levels you aspire to sit at Leaving Certificate, will have to be sat at Junior Cycle.</a:t>
            </a:r>
            <a:endParaRPr lang="en-IE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</a:t>
            </a:r>
            <a:endParaRPr dirty="0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3" y="1455552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2998" y="2737701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Study</a:t>
            </a:r>
            <a:endParaRPr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71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body" idx="2"/>
          </p:nvPr>
        </p:nvSpPr>
        <p:spPr>
          <a:xfrm>
            <a:off x="715848" y="757549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sz="1600" dirty="0">
                <a:solidFill>
                  <a:srgbClr val="0070C0"/>
                </a:solidFill>
                <a:latin typeface="Bradley Hand ITC" panose="03070402050302030203" pitchFamily="66" charset="0"/>
              </a:rPr>
              <a:t>Study is made up of homework (written and oral) revision and examination preparation.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sz="1600" dirty="0">
              <a:latin typeface="Bradley Hand ITC" panose="03070402050302030203" pitchFamily="66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sz="1600" dirty="0">
                <a:solidFill>
                  <a:srgbClr val="0070C0"/>
                </a:solidFill>
                <a:latin typeface="Bradley Hand ITC" panose="03070402050302030203" pitchFamily="66" charset="0"/>
              </a:rPr>
              <a:t>Begin each study session with a review of the previous session.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IE" sz="1600" dirty="0">
              <a:latin typeface="Bradley Hand ITC" panose="03070402050302030203" pitchFamily="66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E" sz="1600" dirty="0">
                <a:solidFill>
                  <a:srgbClr val="0070C0"/>
                </a:solidFill>
                <a:latin typeface="Bradley Hand ITC" panose="03070402050302030203" pitchFamily="66" charset="0"/>
              </a:rPr>
              <a:t>Avoid the monotony of just reading the text book and notes.</a:t>
            </a:r>
          </a:p>
        </p:txBody>
      </p:sp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715848" y="539500"/>
            <a:ext cx="322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Study Skills</a:t>
            </a:r>
            <a:endParaRPr dirty="0">
              <a:solidFill>
                <a:srgbClr val="FFC000"/>
              </a:solidFill>
            </a:endParaRPr>
          </a:p>
        </p:txBody>
      </p:sp>
      <p:pic>
        <p:nvPicPr>
          <p:cNvPr id="9" name="Google Shape;222;p33">
            <a:extLst>
              <a:ext uri="{FF2B5EF4-FFF2-40B4-BE49-F238E27FC236}">
                <a16:creationId xmlns:a16="http://schemas.microsoft.com/office/drawing/2014/main" id="{F1B87A08-9AB2-4FAF-87E3-3EAC514B3468}"/>
              </a:ext>
            </a:extLst>
          </p:cNvPr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 rot="10800000">
            <a:off x="824056" y="1004100"/>
            <a:ext cx="1918825" cy="2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C452EA-E88A-4D53-AB63-89BE0C7BE090}"/>
              </a:ext>
            </a:extLst>
          </p:cNvPr>
          <p:cNvSpPr txBox="1"/>
          <p:nvPr/>
        </p:nvSpPr>
        <p:spPr>
          <a:xfrm>
            <a:off x="5282418" y="411120"/>
            <a:ext cx="303752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800" b="1" dirty="0">
                <a:solidFill>
                  <a:srgbClr val="0070C0"/>
                </a:solidFill>
                <a:highlight>
                  <a:srgbClr val="FFFF00"/>
                </a:highlight>
                <a:latin typeface="Bradley Hand ITC" panose="03070402050302030203" pitchFamily="66" charset="0"/>
              </a:rPr>
              <a:t>Instead:</a:t>
            </a:r>
          </a:p>
          <a:p>
            <a:endParaRPr lang="en-IE" dirty="0">
              <a:latin typeface="Bradley Hand ITC" panose="03070402050302030203" pitchFamily="66" charset="0"/>
            </a:endParaRPr>
          </a:p>
          <a:p>
            <a:pPr marL="342900" indent="-342900">
              <a:buAutoNum type="arabicParenR"/>
            </a:pPr>
            <a:r>
              <a:rPr lang="en-IE" dirty="0">
                <a:latin typeface="Comic Sans MS" panose="030F0702030302020204" pitchFamily="66" charset="0"/>
              </a:rPr>
              <a:t>Write outline answers to possible questions.</a:t>
            </a:r>
          </a:p>
          <a:p>
            <a:pPr marL="342900" indent="-342900">
              <a:buAutoNum type="arabicParenR"/>
            </a:pPr>
            <a:endParaRPr lang="en-IE" dirty="0"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en-IE" dirty="0">
                <a:latin typeface="Comic Sans MS" panose="030F0702030302020204" pitchFamily="66" charset="0"/>
              </a:rPr>
              <a:t>Write out the main points of a chapter.</a:t>
            </a:r>
          </a:p>
          <a:p>
            <a:pPr marL="342900" indent="-342900">
              <a:buAutoNum type="arabicParenR"/>
            </a:pPr>
            <a:endParaRPr lang="en-IE" dirty="0"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en-IE" dirty="0">
                <a:latin typeface="Comic Sans MS" panose="030F0702030302020204" pitchFamily="66" charset="0"/>
              </a:rPr>
              <a:t>Recite aloud when recalling your notes.</a:t>
            </a:r>
          </a:p>
          <a:p>
            <a:pPr marL="342900" indent="-342900">
              <a:buAutoNum type="arabicParenR"/>
            </a:pPr>
            <a:endParaRPr lang="en-IE" dirty="0"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en-IE" dirty="0">
                <a:latin typeface="Comic Sans MS" panose="030F0702030302020204" pitchFamily="66" charset="0"/>
              </a:rPr>
              <a:t>Try solving a problem or answering a question you have not attempted before.</a:t>
            </a:r>
          </a:p>
          <a:p>
            <a:pPr marL="342900" indent="-342900">
              <a:buAutoNum type="arabicParenR"/>
            </a:pPr>
            <a:endParaRPr lang="en-IE" dirty="0">
              <a:latin typeface="Comic Sans MS" panose="030F0702030302020204" pitchFamily="66" charset="0"/>
            </a:endParaRPr>
          </a:p>
          <a:p>
            <a:pPr marL="342900" indent="-342900">
              <a:buAutoNum type="arabicParenR"/>
            </a:pPr>
            <a:r>
              <a:rPr lang="en-IE" dirty="0">
                <a:latin typeface="Comic Sans MS" panose="030F0702030302020204" pitchFamily="66" charset="0"/>
              </a:rPr>
              <a:t>Test yourself from memory. This can involve getting family members to ask you questions about a topic you have studied. </a:t>
            </a:r>
          </a:p>
        </p:txBody>
      </p:sp>
    </p:spTree>
    <p:extLst>
      <p:ext uri="{BB962C8B-B14F-4D97-AF65-F5344CB8AC3E}">
        <p14:creationId xmlns:p14="http://schemas.microsoft.com/office/powerpoint/2010/main" val="1191767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CDD78-DD7A-4F76-9AEA-55E71150B09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44725" y="539500"/>
            <a:ext cx="3585804" cy="4069200"/>
          </a:xfrm>
        </p:spPr>
        <p:txBody>
          <a:bodyPr/>
          <a:lstStyle/>
          <a:p>
            <a:pPr marL="139700" indent="0">
              <a:buNone/>
            </a:pPr>
            <a:r>
              <a:rPr lang="en-IE" sz="1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1) Motivation is not the responsibility of any teacher, parent or school. You must motivate yourself by determining what you want. </a:t>
            </a:r>
          </a:p>
          <a:p>
            <a:pPr marL="139700" indent="0">
              <a:buNone/>
            </a:pPr>
            <a:endParaRPr lang="en-IE" sz="16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139700" indent="0">
              <a:buNone/>
            </a:pPr>
            <a:r>
              <a:rPr lang="en-IE" sz="1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2) At each study session, set yourself realistic and definite goals, i.e. I will have this page read and the major and minor points extracted in 15 minutes.</a:t>
            </a:r>
          </a:p>
          <a:p>
            <a:pPr marL="139700" indent="0">
              <a:buNone/>
            </a:pPr>
            <a:endParaRPr lang="en-IE" sz="16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139700" indent="0">
              <a:buNone/>
            </a:pPr>
            <a:r>
              <a:rPr lang="en-IE" sz="1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3) Understand completely what you are studying. Never try to memorise what you don’t understand. Write out q’s you need clarification on from the teacher.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C53A60-94CD-4367-969E-CD0B79C2B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6" y="711181"/>
            <a:ext cx="3431060" cy="572700"/>
          </a:xfrm>
        </p:spPr>
        <p:txBody>
          <a:bodyPr/>
          <a:lstStyle/>
          <a:p>
            <a:r>
              <a:rPr lang="en-IE" sz="2000" dirty="0">
                <a:solidFill>
                  <a:srgbClr val="0070C0"/>
                </a:solidFill>
                <a:highlight>
                  <a:srgbClr val="FFFF00"/>
                </a:highlight>
              </a:rPr>
              <a:t>The first step in becoming a successful student is to become motivated. </a:t>
            </a:r>
            <a:br>
              <a:rPr lang="en-IE" sz="2000" dirty="0">
                <a:solidFill>
                  <a:srgbClr val="0070C0"/>
                </a:solidFill>
                <a:highlight>
                  <a:srgbClr val="FFFF00"/>
                </a:highlight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r>
              <a:rPr lang="en-IE" sz="2000" dirty="0">
                <a:solidFill>
                  <a:srgbClr val="0070C0"/>
                </a:solidFill>
                <a:highlight>
                  <a:srgbClr val="00FF00"/>
                </a:highlight>
              </a:rPr>
              <a:t>What do you want out of school? </a:t>
            </a:r>
            <a:br>
              <a:rPr lang="en-IE" sz="2000" dirty="0">
                <a:solidFill>
                  <a:srgbClr val="0070C0"/>
                </a:solidFill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br>
              <a:rPr lang="en-IE" sz="2000" dirty="0">
                <a:solidFill>
                  <a:srgbClr val="0070C0"/>
                </a:solidFill>
              </a:rPr>
            </a:br>
            <a:r>
              <a:rPr lang="en-IE" sz="2000" dirty="0">
                <a:solidFill>
                  <a:srgbClr val="0070C0"/>
                </a:solidFill>
                <a:highlight>
                  <a:srgbClr val="00FFFF"/>
                </a:highlight>
              </a:rPr>
              <a:t>What goals do you have?</a:t>
            </a:r>
          </a:p>
        </p:txBody>
      </p:sp>
    </p:spTree>
    <p:extLst>
      <p:ext uri="{BB962C8B-B14F-4D97-AF65-F5344CB8AC3E}">
        <p14:creationId xmlns:p14="http://schemas.microsoft.com/office/powerpoint/2010/main" val="1506696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97F6C-14DB-465F-8299-48F643EB6C8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47044" y="537150"/>
            <a:ext cx="3466229" cy="4069200"/>
          </a:xfrm>
        </p:spPr>
        <p:txBody>
          <a:bodyPr/>
          <a:lstStyle/>
          <a:p>
            <a:pPr marL="139700" indent="0">
              <a:buNone/>
            </a:pPr>
            <a:r>
              <a:rPr lang="en-IE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4)</a:t>
            </a:r>
            <a:r>
              <a:rPr lang="en-IE" dirty="0"/>
              <a:t> </a:t>
            </a:r>
            <a:r>
              <a:rPr lang="en-IE" sz="1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Find a quiet place to study without any distractions like the radio, television and mobile phone. Study in the same place everyday if possible because familiar surroundings enhance your ability to concentrate. 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BDCE20B-6B80-4D67-BBE8-783BFEE10E1B}"/>
              </a:ext>
            </a:extLst>
          </p:cNvPr>
          <p:cNvSpPr txBox="1">
            <a:spLocks/>
          </p:cNvSpPr>
          <p:nvPr/>
        </p:nvSpPr>
        <p:spPr>
          <a:xfrm>
            <a:off x="4930729" y="537150"/>
            <a:ext cx="3466229" cy="40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39700" indent="0">
              <a:buFont typeface="Roboto Mono Regular"/>
              <a:buNone/>
            </a:pPr>
            <a:r>
              <a:rPr lang="en-IE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5)</a:t>
            </a:r>
            <a:r>
              <a:rPr lang="en-IE" dirty="0">
                <a:solidFill>
                  <a:srgbClr val="0070C0"/>
                </a:solidFill>
              </a:rPr>
              <a:t> </a:t>
            </a:r>
            <a:r>
              <a:rPr lang="en-IE" sz="1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Be sure to study at a desk or table. Your brain works more productively when you are sitting in an upright position.</a:t>
            </a:r>
          </a:p>
          <a:p>
            <a:pPr marL="139700" indent="0">
              <a:buFont typeface="Roboto Mono Regular"/>
              <a:buNone/>
            </a:pPr>
            <a:endParaRPr lang="en-IE" sz="16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139700" indent="0">
              <a:buFont typeface="Roboto Mono Regular"/>
              <a:buNone/>
            </a:pPr>
            <a:endParaRPr lang="en-IE" sz="16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pPr marL="139700" indent="0">
              <a:buFont typeface="Roboto Mono Regular"/>
              <a:buNone/>
            </a:pPr>
            <a:endParaRPr lang="en-IE" sz="16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10964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2"/>
          <p:cNvSpPr txBox="1">
            <a:spLocks noGrp="1"/>
          </p:cNvSpPr>
          <p:nvPr>
            <p:ph type="title"/>
          </p:nvPr>
        </p:nvSpPr>
        <p:spPr>
          <a:xfrm>
            <a:off x="1139539" y="809747"/>
            <a:ext cx="2802600" cy="7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bg1">
                    <a:lumMod val="75000"/>
                  </a:schemeClr>
                </a:solidFill>
              </a:rPr>
              <a:t>Thanks!</a:t>
            </a:r>
            <a:endParaRPr sz="5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45" name="Google Shape;545;p5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-5400000">
            <a:off x="5989875" y="490898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5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-5400000">
            <a:off x="6542325" y="490898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5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-5400000">
            <a:off x="7085250" y="490898"/>
            <a:ext cx="2036850" cy="810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52"/>
          <p:cNvGrpSpPr/>
          <p:nvPr/>
        </p:nvGrpSpPr>
        <p:grpSpPr>
          <a:xfrm>
            <a:off x="7400159" y="291277"/>
            <a:ext cx="282068" cy="274480"/>
            <a:chOff x="7400159" y="291277"/>
            <a:chExt cx="282068" cy="274480"/>
          </a:xfrm>
        </p:grpSpPr>
        <p:sp>
          <p:nvSpPr>
            <p:cNvPr id="549" name="Google Shape;549;p52"/>
            <p:cNvSpPr/>
            <p:nvPr/>
          </p:nvSpPr>
          <p:spPr>
            <a:xfrm>
              <a:off x="7613904" y="322889"/>
              <a:ext cx="37563" cy="33951"/>
            </a:xfrm>
            <a:custGeom>
              <a:avLst/>
              <a:gdLst/>
              <a:ahLst/>
              <a:cxnLst/>
              <a:rect l="l" t="t" r="r" b="b"/>
              <a:pathLst>
                <a:path w="10118" h="9145" extrusionOk="0">
                  <a:moveTo>
                    <a:pt x="4732" y="2689"/>
                  </a:moveTo>
                  <a:cubicBezTo>
                    <a:pt x="5672" y="2689"/>
                    <a:pt x="6415" y="3023"/>
                    <a:pt x="6839" y="3655"/>
                  </a:cubicBezTo>
                  <a:cubicBezTo>
                    <a:pt x="7264" y="4290"/>
                    <a:pt x="7264" y="5087"/>
                    <a:pt x="6844" y="5689"/>
                  </a:cubicBezTo>
                  <a:cubicBezTo>
                    <a:pt x="6470" y="6224"/>
                    <a:pt x="5776" y="6456"/>
                    <a:pt x="5101" y="6456"/>
                  </a:cubicBezTo>
                  <a:cubicBezTo>
                    <a:pt x="4845" y="6456"/>
                    <a:pt x="4592" y="6422"/>
                    <a:pt x="4360" y="6360"/>
                  </a:cubicBezTo>
                  <a:cubicBezTo>
                    <a:pt x="3875" y="6230"/>
                    <a:pt x="3050" y="5864"/>
                    <a:pt x="2967" y="4881"/>
                  </a:cubicBezTo>
                  <a:cubicBezTo>
                    <a:pt x="2822" y="3159"/>
                    <a:pt x="3572" y="2847"/>
                    <a:pt x="3691" y="2811"/>
                  </a:cubicBezTo>
                  <a:cubicBezTo>
                    <a:pt x="4033" y="2733"/>
                    <a:pt x="4381" y="2692"/>
                    <a:pt x="4732" y="2689"/>
                  </a:cubicBezTo>
                  <a:close/>
                  <a:moveTo>
                    <a:pt x="4732" y="0"/>
                  </a:moveTo>
                  <a:cubicBezTo>
                    <a:pt x="4218" y="0"/>
                    <a:pt x="3682" y="59"/>
                    <a:pt x="3132" y="180"/>
                  </a:cubicBezTo>
                  <a:cubicBezTo>
                    <a:pt x="2023" y="407"/>
                    <a:pt x="1" y="1730"/>
                    <a:pt x="286" y="5108"/>
                  </a:cubicBezTo>
                  <a:cubicBezTo>
                    <a:pt x="445" y="6966"/>
                    <a:pt x="1737" y="8441"/>
                    <a:pt x="3662" y="8956"/>
                  </a:cubicBezTo>
                  <a:cubicBezTo>
                    <a:pt x="4126" y="9082"/>
                    <a:pt x="4604" y="9145"/>
                    <a:pt x="5085" y="9145"/>
                  </a:cubicBezTo>
                  <a:cubicBezTo>
                    <a:pt x="6686" y="9145"/>
                    <a:pt x="8199" y="8443"/>
                    <a:pt x="9050" y="7226"/>
                  </a:cubicBezTo>
                  <a:cubicBezTo>
                    <a:pt x="10107" y="5710"/>
                    <a:pt x="10118" y="3722"/>
                    <a:pt x="9076" y="2163"/>
                  </a:cubicBezTo>
                  <a:cubicBezTo>
                    <a:pt x="8138" y="758"/>
                    <a:pt x="6574" y="0"/>
                    <a:pt x="47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52"/>
            <p:cNvSpPr/>
            <p:nvPr/>
          </p:nvSpPr>
          <p:spPr>
            <a:xfrm>
              <a:off x="7454520" y="344442"/>
              <a:ext cx="180320" cy="168978"/>
            </a:xfrm>
            <a:custGeom>
              <a:avLst/>
              <a:gdLst/>
              <a:ahLst/>
              <a:cxnLst/>
              <a:rect l="l" t="t" r="r" b="b"/>
              <a:pathLst>
                <a:path w="48571" h="45516" extrusionOk="0">
                  <a:moveTo>
                    <a:pt x="23895" y="2651"/>
                  </a:moveTo>
                  <a:cubicBezTo>
                    <a:pt x="25170" y="2651"/>
                    <a:pt x="26002" y="2785"/>
                    <a:pt x="26138" y="2811"/>
                  </a:cubicBezTo>
                  <a:cubicBezTo>
                    <a:pt x="26199" y="2822"/>
                    <a:pt x="26260" y="2829"/>
                    <a:pt x="26322" y="2831"/>
                  </a:cubicBezTo>
                  <a:cubicBezTo>
                    <a:pt x="31983" y="3067"/>
                    <a:pt x="36907" y="6166"/>
                    <a:pt x="41377" y="12305"/>
                  </a:cubicBezTo>
                  <a:cubicBezTo>
                    <a:pt x="44043" y="15967"/>
                    <a:pt x="45712" y="23481"/>
                    <a:pt x="43562" y="30198"/>
                  </a:cubicBezTo>
                  <a:cubicBezTo>
                    <a:pt x="42330" y="34042"/>
                    <a:pt x="39326" y="39138"/>
                    <a:pt x="32011" y="41576"/>
                  </a:cubicBezTo>
                  <a:cubicBezTo>
                    <a:pt x="29553" y="42395"/>
                    <a:pt x="26996" y="42791"/>
                    <a:pt x="24471" y="42791"/>
                  </a:cubicBezTo>
                  <a:cubicBezTo>
                    <a:pt x="18646" y="42791"/>
                    <a:pt x="12991" y="40683"/>
                    <a:pt x="9109" y="36799"/>
                  </a:cubicBezTo>
                  <a:cubicBezTo>
                    <a:pt x="4202" y="31892"/>
                    <a:pt x="2850" y="25142"/>
                    <a:pt x="5302" y="17790"/>
                  </a:cubicBezTo>
                  <a:cubicBezTo>
                    <a:pt x="9804" y="4277"/>
                    <a:pt x="19492" y="2651"/>
                    <a:pt x="23895" y="2651"/>
                  </a:cubicBezTo>
                  <a:close/>
                  <a:moveTo>
                    <a:pt x="24154" y="0"/>
                  </a:moveTo>
                  <a:cubicBezTo>
                    <a:pt x="19138" y="0"/>
                    <a:pt x="7804" y="1774"/>
                    <a:pt x="2751" y="16939"/>
                  </a:cubicBezTo>
                  <a:cubicBezTo>
                    <a:pt x="1" y="25187"/>
                    <a:pt x="1625" y="33120"/>
                    <a:pt x="7205" y="38700"/>
                  </a:cubicBezTo>
                  <a:cubicBezTo>
                    <a:pt x="11640" y="43135"/>
                    <a:pt x="17868" y="45515"/>
                    <a:pt x="24352" y="45515"/>
                  </a:cubicBezTo>
                  <a:cubicBezTo>
                    <a:pt x="27245" y="45511"/>
                    <a:pt x="30119" y="45043"/>
                    <a:pt x="32862" y="44127"/>
                  </a:cubicBezTo>
                  <a:cubicBezTo>
                    <a:pt x="41247" y="41331"/>
                    <a:pt x="44701" y="35456"/>
                    <a:pt x="46124" y="31017"/>
                  </a:cubicBezTo>
                  <a:cubicBezTo>
                    <a:pt x="48571" y="23377"/>
                    <a:pt x="46683" y="15025"/>
                    <a:pt x="43551" y="10724"/>
                  </a:cubicBezTo>
                  <a:cubicBezTo>
                    <a:pt x="38657" y="3998"/>
                    <a:pt x="32923" y="440"/>
                    <a:pt x="26509" y="148"/>
                  </a:cubicBezTo>
                  <a:cubicBezTo>
                    <a:pt x="26217" y="105"/>
                    <a:pt x="25371" y="0"/>
                    <a:pt x="241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2"/>
            <p:cNvSpPr/>
            <p:nvPr/>
          </p:nvSpPr>
          <p:spPr>
            <a:xfrm>
              <a:off x="7400159" y="291277"/>
              <a:ext cx="282068" cy="274480"/>
            </a:xfrm>
            <a:custGeom>
              <a:avLst/>
              <a:gdLst/>
              <a:ahLst/>
              <a:cxnLst/>
              <a:rect l="l" t="t" r="r" b="b"/>
              <a:pathLst>
                <a:path w="75978" h="73934" extrusionOk="0">
                  <a:moveTo>
                    <a:pt x="51311" y="2690"/>
                  </a:moveTo>
                  <a:cubicBezTo>
                    <a:pt x="58159" y="2690"/>
                    <a:pt x="63248" y="2796"/>
                    <a:pt x="64173" y="3076"/>
                  </a:cubicBezTo>
                  <a:lnTo>
                    <a:pt x="64440" y="3172"/>
                  </a:lnTo>
                  <a:cubicBezTo>
                    <a:pt x="67188" y="4144"/>
                    <a:pt x="71341" y="5612"/>
                    <a:pt x="72270" y="15103"/>
                  </a:cubicBezTo>
                  <a:cubicBezTo>
                    <a:pt x="73297" y="25545"/>
                    <a:pt x="72277" y="55362"/>
                    <a:pt x="72266" y="55661"/>
                  </a:cubicBezTo>
                  <a:cubicBezTo>
                    <a:pt x="72266" y="55697"/>
                    <a:pt x="72266" y="55731"/>
                    <a:pt x="72266" y="55767"/>
                  </a:cubicBezTo>
                  <a:lnTo>
                    <a:pt x="72266" y="55767"/>
                  </a:lnTo>
                  <a:cubicBezTo>
                    <a:pt x="72272" y="55893"/>
                    <a:pt x="72716" y="68241"/>
                    <a:pt x="64340" y="70062"/>
                  </a:cubicBezTo>
                  <a:cubicBezTo>
                    <a:pt x="60094" y="70985"/>
                    <a:pt x="49624" y="71238"/>
                    <a:pt x="39431" y="71238"/>
                  </a:cubicBezTo>
                  <a:cubicBezTo>
                    <a:pt x="27873" y="71238"/>
                    <a:pt x="16671" y="70913"/>
                    <a:pt x="15296" y="70872"/>
                  </a:cubicBezTo>
                  <a:cubicBezTo>
                    <a:pt x="14232" y="70601"/>
                    <a:pt x="5741" y="68167"/>
                    <a:pt x="4325" y="59665"/>
                  </a:cubicBezTo>
                  <a:cubicBezTo>
                    <a:pt x="2701" y="49914"/>
                    <a:pt x="5564" y="12942"/>
                    <a:pt x="5592" y="12570"/>
                  </a:cubicBezTo>
                  <a:cubicBezTo>
                    <a:pt x="5594" y="12535"/>
                    <a:pt x="5596" y="12500"/>
                    <a:pt x="5596" y="12464"/>
                  </a:cubicBezTo>
                  <a:cubicBezTo>
                    <a:pt x="5596" y="12093"/>
                    <a:pt x="5733" y="3384"/>
                    <a:pt x="17444" y="3154"/>
                  </a:cubicBezTo>
                  <a:cubicBezTo>
                    <a:pt x="27462" y="2917"/>
                    <a:pt x="41275" y="2690"/>
                    <a:pt x="51311" y="2690"/>
                  </a:cubicBezTo>
                  <a:close/>
                  <a:moveTo>
                    <a:pt x="50310" y="1"/>
                  </a:moveTo>
                  <a:cubicBezTo>
                    <a:pt x="38047" y="1"/>
                    <a:pt x="21993" y="358"/>
                    <a:pt x="17388" y="467"/>
                  </a:cubicBezTo>
                  <a:cubicBezTo>
                    <a:pt x="3702" y="735"/>
                    <a:pt x="2950" y="11351"/>
                    <a:pt x="2909" y="12384"/>
                  </a:cubicBezTo>
                  <a:cubicBezTo>
                    <a:pt x="2764" y="14246"/>
                    <a:pt x="1" y="50083"/>
                    <a:pt x="1672" y="60107"/>
                  </a:cubicBezTo>
                  <a:cubicBezTo>
                    <a:pt x="3472" y="70906"/>
                    <a:pt x="14362" y="73423"/>
                    <a:pt x="14826" y="73524"/>
                  </a:cubicBezTo>
                  <a:cubicBezTo>
                    <a:pt x="14908" y="73542"/>
                    <a:pt x="14990" y="73552"/>
                    <a:pt x="15073" y="73555"/>
                  </a:cubicBezTo>
                  <a:cubicBezTo>
                    <a:pt x="15947" y="73583"/>
                    <a:pt x="27362" y="73934"/>
                    <a:pt x="39277" y="73934"/>
                  </a:cubicBezTo>
                  <a:cubicBezTo>
                    <a:pt x="49654" y="73934"/>
                    <a:pt x="60414" y="73667"/>
                    <a:pt x="64912" y="72691"/>
                  </a:cubicBezTo>
                  <a:cubicBezTo>
                    <a:pt x="75278" y="70436"/>
                    <a:pt x="74997" y="56852"/>
                    <a:pt x="74953" y="55704"/>
                  </a:cubicBezTo>
                  <a:cubicBezTo>
                    <a:pt x="75018" y="53883"/>
                    <a:pt x="75978" y="25344"/>
                    <a:pt x="74949" y="14839"/>
                  </a:cubicBezTo>
                  <a:cubicBezTo>
                    <a:pt x="73849" y="3648"/>
                    <a:pt x="68314" y="1688"/>
                    <a:pt x="65338" y="636"/>
                  </a:cubicBezTo>
                  <a:lnTo>
                    <a:pt x="65081" y="545"/>
                  </a:lnTo>
                  <a:cubicBezTo>
                    <a:pt x="63935" y="135"/>
                    <a:pt x="57837" y="1"/>
                    <a:pt x="50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52"/>
          <p:cNvGrpSpPr/>
          <p:nvPr/>
        </p:nvGrpSpPr>
        <p:grpSpPr>
          <a:xfrm>
            <a:off x="7953799" y="283851"/>
            <a:ext cx="299752" cy="289321"/>
            <a:chOff x="4958324" y="-1574249"/>
            <a:chExt cx="299752" cy="289321"/>
          </a:xfrm>
        </p:grpSpPr>
        <p:sp>
          <p:nvSpPr>
            <p:cNvPr id="553" name="Google Shape;553;p52"/>
            <p:cNvSpPr/>
            <p:nvPr/>
          </p:nvSpPr>
          <p:spPr>
            <a:xfrm>
              <a:off x="4958324" y="-1485711"/>
              <a:ext cx="78260" cy="196774"/>
            </a:xfrm>
            <a:custGeom>
              <a:avLst/>
              <a:gdLst/>
              <a:ahLst/>
              <a:cxnLst/>
              <a:rect l="l" t="t" r="r" b="b"/>
              <a:pathLst>
                <a:path w="21080" h="53003" extrusionOk="0">
                  <a:moveTo>
                    <a:pt x="10803" y="2702"/>
                  </a:moveTo>
                  <a:cubicBezTo>
                    <a:pt x="13638" y="2702"/>
                    <a:pt x="16471" y="2813"/>
                    <a:pt x="17822" y="2968"/>
                  </a:cubicBezTo>
                  <a:cubicBezTo>
                    <a:pt x="18570" y="8401"/>
                    <a:pt x="17918" y="43933"/>
                    <a:pt x="17543" y="49230"/>
                  </a:cubicBezTo>
                  <a:cubicBezTo>
                    <a:pt x="16166" y="49949"/>
                    <a:pt x="10952" y="50301"/>
                    <a:pt x="7064" y="50301"/>
                  </a:cubicBezTo>
                  <a:cubicBezTo>
                    <a:pt x="5412" y="50301"/>
                    <a:pt x="3999" y="50237"/>
                    <a:pt x="3223" y="50111"/>
                  </a:cubicBezTo>
                  <a:cubicBezTo>
                    <a:pt x="2631" y="45726"/>
                    <a:pt x="3039" y="19747"/>
                    <a:pt x="3467" y="3176"/>
                  </a:cubicBezTo>
                  <a:cubicBezTo>
                    <a:pt x="4671" y="2832"/>
                    <a:pt x="7739" y="2702"/>
                    <a:pt x="10803" y="2702"/>
                  </a:cubicBezTo>
                  <a:close/>
                  <a:moveTo>
                    <a:pt x="10587" y="0"/>
                  </a:moveTo>
                  <a:cubicBezTo>
                    <a:pt x="6701" y="0"/>
                    <a:pt x="2739" y="267"/>
                    <a:pt x="1553" y="1121"/>
                  </a:cubicBezTo>
                  <a:cubicBezTo>
                    <a:pt x="910" y="1582"/>
                    <a:pt x="802" y="2174"/>
                    <a:pt x="793" y="2483"/>
                  </a:cubicBezTo>
                  <a:cubicBezTo>
                    <a:pt x="789" y="2676"/>
                    <a:pt x="477" y="14625"/>
                    <a:pt x="323" y="26522"/>
                  </a:cubicBezTo>
                  <a:cubicBezTo>
                    <a:pt x="0" y="51382"/>
                    <a:pt x="553" y="51751"/>
                    <a:pt x="1393" y="52311"/>
                  </a:cubicBezTo>
                  <a:cubicBezTo>
                    <a:pt x="2088" y="52775"/>
                    <a:pt x="4600" y="53002"/>
                    <a:pt x="7543" y="53002"/>
                  </a:cubicBezTo>
                  <a:cubicBezTo>
                    <a:pt x="11735" y="53002"/>
                    <a:pt x="16803" y="52539"/>
                    <a:pt x="18721" y="51631"/>
                  </a:cubicBezTo>
                  <a:cubicBezTo>
                    <a:pt x="19841" y="51101"/>
                    <a:pt x="20137" y="50378"/>
                    <a:pt x="20189" y="49862"/>
                  </a:cubicBezTo>
                  <a:cubicBezTo>
                    <a:pt x="20300" y="48745"/>
                    <a:pt x="20638" y="36863"/>
                    <a:pt x="20785" y="25147"/>
                  </a:cubicBezTo>
                  <a:cubicBezTo>
                    <a:pt x="21079" y="1065"/>
                    <a:pt x="20506" y="887"/>
                    <a:pt x="19245" y="500"/>
                  </a:cubicBezTo>
                  <a:cubicBezTo>
                    <a:pt x="18551" y="286"/>
                    <a:pt x="14610" y="0"/>
                    <a:pt x="105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2"/>
            <p:cNvSpPr/>
            <p:nvPr/>
          </p:nvSpPr>
          <p:spPr>
            <a:xfrm>
              <a:off x="4958643" y="-1574249"/>
              <a:ext cx="75995" cy="74573"/>
            </a:xfrm>
            <a:custGeom>
              <a:avLst/>
              <a:gdLst/>
              <a:ahLst/>
              <a:cxnLst/>
              <a:rect l="l" t="t" r="r" b="b"/>
              <a:pathLst>
                <a:path w="20470" h="20087" extrusionOk="0">
                  <a:moveTo>
                    <a:pt x="10338" y="2694"/>
                  </a:moveTo>
                  <a:cubicBezTo>
                    <a:pt x="11722" y="2694"/>
                    <a:pt x="13985" y="2941"/>
                    <a:pt x="15612" y="4358"/>
                  </a:cubicBezTo>
                  <a:cubicBezTo>
                    <a:pt x="16844" y="5432"/>
                    <a:pt x="17516" y="7039"/>
                    <a:pt x="17609" y="9135"/>
                  </a:cubicBezTo>
                  <a:cubicBezTo>
                    <a:pt x="17739" y="12050"/>
                    <a:pt x="16316" y="14796"/>
                    <a:pt x="13895" y="16296"/>
                  </a:cubicBezTo>
                  <a:cubicBezTo>
                    <a:pt x="12720" y="17026"/>
                    <a:pt x="11421" y="17392"/>
                    <a:pt x="10126" y="17392"/>
                  </a:cubicBezTo>
                  <a:cubicBezTo>
                    <a:pt x="8969" y="17392"/>
                    <a:pt x="7815" y="17100"/>
                    <a:pt x="6755" y="16515"/>
                  </a:cubicBezTo>
                  <a:cubicBezTo>
                    <a:pt x="2054" y="13917"/>
                    <a:pt x="3416" y="8016"/>
                    <a:pt x="3617" y="7247"/>
                  </a:cubicBezTo>
                  <a:cubicBezTo>
                    <a:pt x="4258" y="5800"/>
                    <a:pt x="6601" y="2994"/>
                    <a:pt x="9362" y="2736"/>
                  </a:cubicBezTo>
                  <a:cubicBezTo>
                    <a:pt x="9579" y="2716"/>
                    <a:pt x="9918" y="2694"/>
                    <a:pt x="10338" y="2694"/>
                  </a:cubicBezTo>
                  <a:close/>
                  <a:moveTo>
                    <a:pt x="10378" y="1"/>
                  </a:moveTo>
                  <a:cubicBezTo>
                    <a:pt x="9872" y="1"/>
                    <a:pt x="9440" y="28"/>
                    <a:pt x="9113" y="59"/>
                  </a:cubicBezTo>
                  <a:cubicBezTo>
                    <a:pt x="5226" y="421"/>
                    <a:pt x="2088" y="3918"/>
                    <a:pt x="1101" y="6285"/>
                  </a:cubicBezTo>
                  <a:cubicBezTo>
                    <a:pt x="1082" y="6333"/>
                    <a:pt x="1064" y="6381"/>
                    <a:pt x="1051" y="6430"/>
                  </a:cubicBezTo>
                  <a:cubicBezTo>
                    <a:pt x="189" y="9417"/>
                    <a:pt x="1" y="15857"/>
                    <a:pt x="5454" y="18869"/>
                  </a:cubicBezTo>
                  <a:cubicBezTo>
                    <a:pt x="6926" y="19681"/>
                    <a:pt x="8524" y="20086"/>
                    <a:pt x="10125" y="20086"/>
                  </a:cubicBezTo>
                  <a:cubicBezTo>
                    <a:pt x="11909" y="20086"/>
                    <a:pt x="13698" y="19584"/>
                    <a:pt x="15311" y="18581"/>
                  </a:cubicBezTo>
                  <a:cubicBezTo>
                    <a:pt x="18559" y="16567"/>
                    <a:pt x="20469" y="12901"/>
                    <a:pt x="20296" y="9014"/>
                  </a:cubicBezTo>
                  <a:cubicBezTo>
                    <a:pt x="20168" y="6155"/>
                    <a:pt x="19185" y="3905"/>
                    <a:pt x="17379" y="2331"/>
                  </a:cubicBezTo>
                  <a:cubicBezTo>
                    <a:pt x="15138" y="378"/>
                    <a:pt x="12253" y="1"/>
                    <a:pt x="10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2"/>
            <p:cNvSpPr/>
            <p:nvPr/>
          </p:nvSpPr>
          <p:spPr>
            <a:xfrm>
              <a:off x="5065913" y="-1485244"/>
              <a:ext cx="192163" cy="200315"/>
            </a:xfrm>
            <a:custGeom>
              <a:avLst/>
              <a:gdLst/>
              <a:ahLst/>
              <a:cxnLst/>
              <a:rect l="l" t="t" r="r" b="b"/>
              <a:pathLst>
                <a:path w="51761" h="53957" extrusionOk="0">
                  <a:moveTo>
                    <a:pt x="31818" y="2691"/>
                  </a:moveTo>
                  <a:cubicBezTo>
                    <a:pt x="32135" y="2691"/>
                    <a:pt x="32436" y="2707"/>
                    <a:pt x="32723" y="2740"/>
                  </a:cubicBezTo>
                  <a:cubicBezTo>
                    <a:pt x="39473" y="3507"/>
                    <a:pt x="45937" y="6151"/>
                    <a:pt x="47520" y="20194"/>
                  </a:cubicBezTo>
                  <a:cubicBezTo>
                    <a:pt x="48960" y="32928"/>
                    <a:pt x="47715" y="48370"/>
                    <a:pt x="47548" y="50343"/>
                  </a:cubicBezTo>
                  <a:lnTo>
                    <a:pt x="47546" y="50343"/>
                  </a:lnTo>
                  <a:cubicBezTo>
                    <a:pt x="47281" y="50567"/>
                    <a:pt x="46160" y="51267"/>
                    <a:pt x="42466" y="51267"/>
                  </a:cubicBezTo>
                  <a:cubicBezTo>
                    <a:pt x="42138" y="51267"/>
                    <a:pt x="41791" y="51262"/>
                    <a:pt x="41422" y="51250"/>
                  </a:cubicBezTo>
                  <a:cubicBezTo>
                    <a:pt x="36855" y="51098"/>
                    <a:pt x="35584" y="50784"/>
                    <a:pt x="35339" y="50568"/>
                  </a:cubicBezTo>
                  <a:cubicBezTo>
                    <a:pt x="35302" y="50503"/>
                    <a:pt x="35257" y="50260"/>
                    <a:pt x="35226" y="50106"/>
                  </a:cubicBezTo>
                  <a:cubicBezTo>
                    <a:pt x="35203" y="49775"/>
                    <a:pt x="35326" y="48166"/>
                    <a:pt x="35458" y="46464"/>
                  </a:cubicBezTo>
                  <a:cubicBezTo>
                    <a:pt x="36595" y="31656"/>
                    <a:pt x="37011" y="17570"/>
                    <a:pt x="32407" y="14778"/>
                  </a:cubicBezTo>
                  <a:cubicBezTo>
                    <a:pt x="30085" y="13371"/>
                    <a:pt x="27937" y="12676"/>
                    <a:pt x="25893" y="12676"/>
                  </a:cubicBezTo>
                  <a:cubicBezTo>
                    <a:pt x="25178" y="12676"/>
                    <a:pt x="24468" y="12762"/>
                    <a:pt x="23775" y="12933"/>
                  </a:cubicBezTo>
                  <a:cubicBezTo>
                    <a:pt x="20772" y="13676"/>
                    <a:pt x="18147" y="15976"/>
                    <a:pt x="15748" y="19967"/>
                  </a:cubicBezTo>
                  <a:cubicBezTo>
                    <a:pt x="15620" y="20179"/>
                    <a:pt x="15553" y="20424"/>
                    <a:pt x="15557" y="20673"/>
                  </a:cubicBezTo>
                  <a:cubicBezTo>
                    <a:pt x="15702" y="34201"/>
                    <a:pt x="15345" y="48134"/>
                    <a:pt x="15035" y="50416"/>
                  </a:cubicBezTo>
                  <a:cubicBezTo>
                    <a:pt x="14700" y="50546"/>
                    <a:pt x="14059" y="50592"/>
                    <a:pt x="13296" y="50592"/>
                  </a:cubicBezTo>
                  <a:cubicBezTo>
                    <a:pt x="12073" y="50592"/>
                    <a:pt x="10534" y="50473"/>
                    <a:pt x="9429" y="50388"/>
                  </a:cubicBezTo>
                  <a:cubicBezTo>
                    <a:pt x="8068" y="50285"/>
                    <a:pt x="6653" y="50177"/>
                    <a:pt x="5454" y="50177"/>
                  </a:cubicBezTo>
                  <a:cubicBezTo>
                    <a:pt x="5397" y="50177"/>
                    <a:pt x="5341" y="50177"/>
                    <a:pt x="5286" y="50178"/>
                  </a:cubicBezTo>
                  <a:cubicBezTo>
                    <a:pt x="5246" y="50179"/>
                    <a:pt x="5206" y="50179"/>
                    <a:pt x="5166" y="50179"/>
                  </a:cubicBezTo>
                  <a:cubicBezTo>
                    <a:pt x="3507" y="50179"/>
                    <a:pt x="2899" y="49562"/>
                    <a:pt x="2884" y="48970"/>
                  </a:cubicBezTo>
                  <a:cubicBezTo>
                    <a:pt x="2811" y="31944"/>
                    <a:pt x="2746" y="6337"/>
                    <a:pt x="2863" y="3860"/>
                  </a:cubicBezTo>
                  <a:cubicBezTo>
                    <a:pt x="2919" y="3791"/>
                    <a:pt x="3090" y="3628"/>
                    <a:pt x="3538" y="3444"/>
                  </a:cubicBezTo>
                  <a:cubicBezTo>
                    <a:pt x="4779" y="2934"/>
                    <a:pt x="6793" y="2753"/>
                    <a:pt x="8805" y="2753"/>
                  </a:cubicBezTo>
                  <a:cubicBezTo>
                    <a:pt x="11218" y="2753"/>
                    <a:pt x="13627" y="3014"/>
                    <a:pt x="14689" y="3280"/>
                  </a:cubicBezTo>
                  <a:cubicBezTo>
                    <a:pt x="14795" y="3743"/>
                    <a:pt x="14972" y="4819"/>
                    <a:pt x="15137" y="7260"/>
                  </a:cubicBezTo>
                  <a:cubicBezTo>
                    <a:pt x="15188" y="8007"/>
                    <a:pt x="15813" y="8517"/>
                    <a:pt x="16483" y="8517"/>
                  </a:cubicBezTo>
                  <a:cubicBezTo>
                    <a:pt x="16719" y="8517"/>
                    <a:pt x="16959" y="8454"/>
                    <a:pt x="17183" y="8317"/>
                  </a:cubicBezTo>
                  <a:cubicBezTo>
                    <a:pt x="23064" y="4706"/>
                    <a:pt x="28319" y="2691"/>
                    <a:pt x="31818" y="2691"/>
                  </a:cubicBezTo>
                  <a:close/>
                  <a:moveTo>
                    <a:pt x="31791" y="0"/>
                  </a:moveTo>
                  <a:cubicBezTo>
                    <a:pt x="27361" y="0"/>
                    <a:pt x="21985" y="2431"/>
                    <a:pt x="17645" y="4917"/>
                  </a:cubicBezTo>
                  <a:cubicBezTo>
                    <a:pt x="17326" y="1814"/>
                    <a:pt x="16917" y="1274"/>
                    <a:pt x="16187" y="954"/>
                  </a:cubicBezTo>
                  <a:cubicBezTo>
                    <a:pt x="15128" y="482"/>
                    <a:pt x="12064" y="60"/>
                    <a:pt x="8934" y="60"/>
                  </a:cubicBezTo>
                  <a:cubicBezTo>
                    <a:pt x="6394" y="60"/>
                    <a:pt x="3810" y="338"/>
                    <a:pt x="2217" y="1090"/>
                  </a:cubicBezTo>
                  <a:cubicBezTo>
                    <a:pt x="1152" y="1593"/>
                    <a:pt x="487" y="2299"/>
                    <a:pt x="245" y="3182"/>
                  </a:cubicBezTo>
                  <a:cubicBezTo>
                    <a:pt x="184" y="3401"/>
                    <a:pt x="0" y="4064"/>
                    <a:pt x="197" y="48922"/>
                  </a:cubicBezTo>
                  <a:cubicBezTo>
                    <a:pt x="191" y="49067"/>
                    <a:pt x="169" y="50379"/>
                    <a:pt x="1239" y="51477"/>
                  </a:cubicBezTo>
                  <a:cubicBezTo>
                    <a:pt x="2128" y="52397"/>
                    <a:pt x="3468" y="52868"/>
                    <a:pt x="5187" y="52868"/>
                  </a:cubicBezTo>
                  <a:cubicBezTo>
                    <a:pt x="5229" y="52868"/>
                    <a:pt x="5271" y="52868"/>
                    <a:pt x="5314" y="52867"/>
                  </a:cubicBezTo>
                  <a:cubicBezTo>
                    <a:pt x="5391" y="52866"/>
                    <a:pt x="5469" y="52866"/>
                    <a:pt x="5549" y="52866"/>
                  </a:cubicBezTo>
                  <a:cubicBezTo>
                    <a:pt x="6636" y="52866"/>
                    <a:pt x="7947" y="52972"/>
                    <a:pt x="9221" y="53069"/>
                  </a:cubicBezTo>
                  <a:cubicBezTo>
                    <a:pt x="10665" y="53180"/>
                    <a:pt x="12004" y="53283"/>
                    <a:pt x="13171" y="53283"/>
                  </a:cubicBezTo>
                  <a:cubicBezTo>
                    <a:pt x="15342" y="53283"/>
                    <a:pt x="16922" y="52927"/>
                    <a:pt x="17500" y="51605"/>
                  </a:cubicBezTo>
                  <a:cubicBezTo>
                    <a:pt x="18173" y="50070"/>
                    <a:pt x="18346" y="30851"/>
                    <a:pt x="18249" y="21030"/>
                  </a:cubicBezTo>
                  <a:cubicBezTo>
                    <a:pt x="20178" y="17925"/>
                    <a:pt x="22253" y="16082"/>
                    <a:pt x="24420" y="15545"/>
                  </a:cubicBezTo>
                  <a:cubicBezTo>
                    <a:pt x="24893" y="15428"/>
                    <a:pt x="25378" y="15369"/>
                    <a:pt x="25877" y="15369"/>
                  </a:cubicBezTo>
                  <a:cubicBezTo>
                    <a:pt x="27431" y="15369"/>
                    <a:pt x="29127" y="15937"/>
                    <a:pt x="31014" y="17080"/>
                  </a:cubicBezTo>
                  <a:cubicBezTo>
                    <a:pt x="33552" y="18618"/>
                    <a:pt x="34146" y="28434"/>
                    <a:pt x="32777" y="46258"/>
                  </a:cubicBezTo>
                  <a:cubicBezTo>
                    <a:pt x="32539" y="49381"/>
                    <a:pt x="32494" y="50091"/>
                    <a:pt x="32582" y="50568"/>
                  </a:cubicBezTo>
                  <a:cubicBezTo>
                    <a:pt x="33067" y="53205"/>
                    <a:pt x="34375" y="53708"/>
                    <a:pt x="41333" y="53937"/>
                  </a:cubicBezTo>
                  <a:cubicBezTo>
                    <a:pt x="41721" y="53950"/>
                    <a:pt x="42093" y="53957"/>
                    <a:pt x="42448" y="53957"/>
                  </a:cubicBezTo>
                  <a:cubicBezTo>
                    <a:pt x="48999" y="53957"/>
                    <a:pt x="50049" y="51878"/>
                    <a:pt x="50199" y="50877"/>
                  </a:cubicBezTo>
                  <a:cubicBezTo>
                    <a:pt x="50214" y="50708"/>
                    <a:pt x="51760" y="33761"/>
                    <a:pt x="50194" y="19891"/>
                  </a:cubicBezTo>
                  <a:cubicBezTo>
                    <a:pt x="48763" y="7201"/>
                    <a:pt x="43629" y="1272"/>
                    <a:pt x="33028" y="68"/>
                  </a:cubicBezTo>
                  <a:cubicBezTo>
                    <a:pt x="32626" y="22"/>
                    <a:pt x="32212" y="0"/>
                    <a:pt x="317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6" name="Google Shape;556;p52"/>
          <p:cNvSpPr/>
          <p:nvPr/>
        </p:nvSpPr>
        <p:spPr>
          <a:xfrm>
            <a:off x="6878873" y="264080"/>
            <a:ext cx="177981" cy="328887"/>
          </a:xfrm>
          <a:custGeom>
            <a:avLst/>
            <a:gdLst/>
            <a:ahLst/>
            <a:cxnLst/>
            <a:rect l="l" t="t" r="r" b="b"/>
            <a:pathLst>
              <a:path w="47941" h="88589" extrusionOk="0">
                <a:moveTo>
                  <a:pt x="38141" y="2691"/>
                </a:moveTo>
                <a:cubicBezTo>
                  <a:pt x="43569" y="2691"/>
                  <a:pt x="44491" y="4019"/>
                  <a:pt x="44606" y="4701"/>
                </a:cubicBezTo>
                <a:lnTo>
                  <a:pt x="44660" y="5022"/>
                </a:lnTo>
                <a:cubicBezTo>
                  <a:pt x="44844" y="6092"/>
                  <a:pt x="45229" y="8318"/>
                  <a:pt x="45056" y="10271"/>
                </a:cubicBezTo>
                <a:cubicBezTo>
                  <a:pt x="44798" y="13194"/>
                  <a:pt x="43521" y="13415"/>
                  <a:pt x="43038" y="13498"/>
                </a:cubicBezTo>
                <a:cubicBezTo>
                  <a:pt x="42397" y="13608"/>
                  <a:pt x="41671" y="13710"/>
                  <a:pt x="40898" y="13816"/>
                </a:cubicBezTo>
                <a:cubicBezTo>
                  <a:pt x="36035" y="14494"/>
                  <a:pt x="28681" y="15518"/>
                  <a:pt x="28722" y="21257"/>
                </a:cubicBezTo>
                <a:cubicBezTo>
                  <a:pt x="28732" y="22476"/>
                  <a:pt x="28810" y="26265"/>
                  <a:pt x="28921" y="31564"/>
                </a:cubicBezTo>
                <a:cubicBezTo>
                  <a:pt x="28936" y="32294"/>
                  <a:pt x="29534" y="32881"/>
                  <a:pt x="30266" y="32881"/>
                </a:cubicBezTo>
                <a:lnTo>
                  <a:pt x="30417" y="32881"/>
                </a:lnTo>
                <a:cubicBezTo>
                  <a:pt x="39181" y="32881"/>
                  <a:pt x="41522" y="33182"/>
                  <a:pt x="42139" y="33331"/>
                </a:cubicBezTo>
                <a:cubicBezTo>
                  <a:pt x="43239" y="35122"/>
                  <a:pt x="43363" y="44174"/>
                  <a:pt x="42297" y="45744"/>
                </a:cubicBezTo>
                <a:cubicBezTo>
                  <a:pt x="41373" y="45989"/>
                  <a:pt x="37330" y="46511"/>
                  <a:pt x="30504" y="47017"/>
                </a:cubicBezTo>
                <a:cubicBezTo>
                  <a:pt x="29791" y="47069"/>
                  <a:pt x="29246" y="47669"/>
                  <a:pt x="29259" y="48384"/>
                </a:cubicBezTo>
                <a:cubicBezTo>
                  <a:pt x="29778" y="75929"/>
                  <a:pt x="29655" y="83246"/>
                  <a:pt x="29460" y="84394"/>
                </a:cubicBezTo>
                <a:cubicBezTo>
                  <a:pt x="28902" y="85003"/>
                  <a:pt x="26053" y="85926"/>
                  <a:pt x="22979" y="85926"/>
                </a:cubicBezTo>
                <a:cubicBezTo>
                  <a:pt x="21770" y="85926"/>
                  <a:pt x="20526" y="85783"/>
                  <a:pt x="19373" y="85423"/>
                </a:cubicBezTo>
                <a:cubicBezTo>
                  <a:pt x="17132" y="84719"/>
                  <a:pt x="16008" y="83391"/>
                  <a:pt x="15936" y="81358"/>
                </a:cubicBezTo>
                <a:cubicBezTo>
                  <a:pt x="15930" y="81195"/>
                  <a:pt x="15308" y="65021"/>
                  <a:pt x="15101" y="49066"/>
                </a:cubicBezTo>
                <a:cubicBezTo>
                  <a:pt x="15090" y="48330"/>
                  <a:pt x="14490" y="47738"/>
                  <a:pt x="13756" y="47738"/>
                </a:cubicBezTo>
                <a:lnTo>
                  <a:pt x="13667" y="47738"/>
                </a:lnTo>
                <a:cubicBezTo>
                  <a:pt x="6436" y="47738"/>
                  <a:pt x="5230" y="47085"/>
                  <a:pt x="5146" y="47035"/>
                </a:cubicBezTo>
                <a:cubicBezTo>
                  <a:pt x="3043" y="45166"/>
                  <a:pt x="2508" y="35417"/>
                  <a:pt x="3476" y="33500"/>
                </a:cubicBezTo>
                <a:cubicBezTo>
                  <a:pt x="4680" y="33420"/>
                  <a:pt x="8379" y="33271"/>
                  <a:pt x="13786" y="33126"/>
                </a:cubicBezTo>
                <a:cubicBezTo>
                  <a:pt x="14505" y="33108"/>
                  <a:pt x="15083" y="32526"/>
                  <a:pt x="15096" y="31807"/>
                </a:cubicBezTo>
                <a:cubicBezTo>
                  <a:pt x="15211" y="25371"/>
                  <a:pt x="15488" y="21010"/>
                  <a:pt x="15915" y="18842"/>
                </a:cubicBezTo>
                <a:cubicBezTo>
                  <a:pt x="17875" y="8892"/>
                  <a:pt x="23115" y="4008"/>
                  <a:pt x="32908" y="2997"/>
                </a:cubicBezTo>
                <a:cubicBezTo>
                  <a:pt x="35003" y="2781"/>
                  <a:pt x="36725" y="2691"/>
                  <a:pt x="38141" y="2691"/>
                </a:cubicBezTo>
                <a:close/>
                <a:moveTo>
                  <a:pt x="38089" y="1"/>
                </a:moveTo>
                <a:cubicBezTo>
                  <a:pt x="36249" y="1"/>
                  <a:pt x="34354" y="148"/>
                  <a:pt x="32633" y="325"/>
                </a:cubicBezTo>
                <a:cubicBezTo>
                  <a:pt x="21621" y="1460"/>
                  <a:pt x="15471" y="7179"/>
                  <a:pt x="13275" y="18324"/>
                </a:cubicBezTo>
                <a:cubicBezTo>
                  <a:pt x="12842" y="20525"/>
                  <a:pt x="12565" y="24507"/>
                  <a:pt x="12433" y="30475"/>
                </a:cubicBezTo>
                <a:cubicBezTo>
                  <a:pt x="2742" y="30739"/>
                  <a:pt x="2493" y="30878"/>
                  <a:pt x="2207" y="31032"/>
                </a:cubicBezTo>
                <a:cubicBezTo>
                  <a:pt x="1250" y="31545"/>
                  <a:pt x="687" y="32781"/>
                  <a:pt x="438" y="34917"/>
                </a:cubicBezTo>
                <a:cubicBezTo>
                  <a:pt x="0" y="38663"/>
                  <a:pt x="600" y="46591"/>
                  <a:pt x="3361" y="49044"/>
                </a:cubicBezTo>
                <a:cubicBezTo>
                  <a:pt x="4089" y="49690"/>
                  <a:pt x="5759" y="50350"/>
                  <a:pt x="12433" y="50422"/>
                </a:cubicBezTo>
                <a:cubicBezTo>
                  <a:pt x="12656" y="65972"/>
                  <a:pt x="13245" y="81306"/>
                  <a:pt x="13251" y="81458"/>
                </a:cubicBezTo>
                <a:cubicBezTo>
                  <a:pt x="13383" y="85282"/>
                  <a:pt x="16103" y="87833"/>
                  <a:pt x="20716" y="88456"/>
                </a:cubicBezTo>
                <a:cubicBezTo>
                  <a:pt x="21393" y="88543"/>
                  <a:pt x="22074" y="88589"/>
                  <a:pt x="22758" y="88589"/>
                </a:cubicBezTo>
                <a:cubicBezTo>
                  <a:pt x="22789" y="88589"/>
                  <a:pt x="22820" y="88589"/>
                  <a:pt x="22851" y="88589"/>
                </a:cubicBezTo>
                <a:cubicBezTo>
                  <a:pt x="26682" y="88589"/>
                  <a:pt x="31331" y="87456"/>
                  <a:pt x="32018" y="85260"/>
                </a:cubicBezTo>
                <a:cubicBezTo>
                  <a:pt x="32206" y="84654"/>
                  <a:pt x="32598" y="83400"/>
                  <a:pt x="31972" y="49603"/>
                </a:cubicBezTo>
                <a:cubicBezTo>
                  <a:pt x="35448" y="49328"/>
                  <a:pt x="42291" y="48730"/>
                  <a:pt x="43516" y="48163"/>
                </a:cubicBezTo>
                <a:cubicBezTo>
                  <a:pt x="44573" y="47676"/>
                  <a:pt x="45186" y="46348"/>
                  <a:pt x="45502" y="43867"/>
                </a:cubicBezTo>
                <a:cubicBezTo>
                  <a:pt x="45873" y="40952"/>
                  <a:pt x="45914" y="32896"/>
                  <a:pt x="43807" y="31175"/>
                </a:cubicBezTo>
                <a:cubicBezTo>
                  <a:pt x="43289" y="30750"/>
                  <a:pt x="42650" y="30226"/>
                  <a:pt x="31582" y="30194"/>
                </a:cubicBezTo>
                <a:cubicBezTo>
                  <a:pt x="31487" y="25616"/>
                  <a:pt x="31420" y="22339"/>
                  <a:pt x="31411" y="21237"/>
                </a:cubicBezTo>
                <a:cubicBezTo>
                  <a:pt x="31390" y="18114"/>
                  <a:pt x="36063" y="17205"/>
                  <a:pt x="41269" y="16479"/>
                </a:cubicBezTo>
                <a:cubicBezTo>
                  <a:pt x="42074" y="16369"/>
                  <a:pt x="42828" y="16263"/>
                  <a:pt x="43497" y="16148"/>
                </a:cubicBezTo>
                <a:cubicBezTo>
                  <a:pt x="45229" y="15849"/>
                  <a:pt x="47371" y="14628"/>
                  <a:pt x="47737" y="10507"/>
                </a:cubicBezTo>
                <a:cubicBezTo>
                  <a:pt x="47941" y="8205"/>
                  <a:pt x="47514" y="5747"/>
                  <a:pt x="47310" y="4565"/>
                </a:cubicBezTo>
                <a:lnTo>
                  <a:pt x="47256" y="4260"/>
                </a:lnTo>
                <a:cubicBezTo>
                  <a:pt x="46692" y="865"/>
                  <a:pt x="42552" y="1"/>
                  <a:pt x="3808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6790EE-EA8B-42CE-99FC-3E6D9E0032B7}"/>
              </a:ext>
            </a:extLst>
          </p:cNvPr>
          <p:cNvSpPr txBox="1"/>
          <p:nvPr/>
        </p:nvSpPr>
        <p:spPr>
          <a:xfrm>
            <a:off x="420497" y="1779208"/>
            <a:ext cx="429411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r>
              <a:rPr lang="en-IE" sz="1800" b="1" dirty="0">
                <a:latin typeface="Bradley Hand ITC" panose="03070402050302030203" pitchFamily="66" charset="0"/>
              </a:rPr>
              <a:t>Remember: Please ensure to keep up to date with what is happening in our school: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en-IE" sz="1600" b="1" dirty="0"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r>
              <a:rPr lang="en-IE" sz="1600" b="1" dirty="0">
                <a:highlight>
                  <a:srgbClr val="00FFFF"/>
                </a:highlight>
                <a:latin typeface="Bradley Hand ITC" panose="03070402050302030203" pitchFamily="66" charset="0"/>
              </a:rPr>
              <a:t>Website: 		www.ardscoilrathangan.ie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600" b="1" dirty="0">
                <a:latin typeface="Bradley Hand ITC" panose="03070402050302030203" pitchFamily="66" charset="0"/>
              </a:rPr>
            </a:br>
            <a:r>
              <a:rPr lang="en-IE" sz="1600" b="1" dirty="0">
                <a:highlight>
                  <a:srgbClr val="FFFF00"/>
                </a:highlight>
                <a:latin typeface="Bradley Hand ITC" panose="03070402050302030203" pitchFamily="66" charset="0"/>
              </a:rPr>
              <a:t>Facebook: 		</a:t>
            </a:r>
            <a:r>
              <a:rPr lang="en-IE" sz="1600" b="1" dirty="0" err="1">
                <a:highlight>
                  <a:srgbClr val="FFFF00"/>
                </a:highlight>
                <a:latin typeface="Bradley Hand ITC" panose="03070402050302030203" pitchFamily="66" charset="0"/>
              </a:rPr>
              <a:t>Ardscoil</a:t>
            </a:r>
            <a:r>
              <a:rPr lang="en-IE" sz="1600" b="1" dirty="0">
                <a:highlight>
                  <a:srgbClr val="FFFF00"/>
                </a:highlight>
                <a:latin typeface="Bradley Hand ITC" panose="03070402050302030203" pitchFamily="66" charset="0"/>
              </a:rPr>
              <a:t> Rath </a:t>
            </a:r>
            <a:r>
              <a:rPr lang="en-IE" sz="1600" b="1" dirty="0" err="1">
                <a:highlight>
                  <a:srgbClr val="FFFF00"/>
                </a:highlight>
                <a:latin typeface="Bradley Hand ITC" panose="03070402050302030203" pitchFamily="66" charset="0"/>
              </a:rPr>
              <a:t>Iomghain</a:t>
            </a:r>
            <a:endParaRPr lang="en-IE" sz="1600" b="1" dirty="0">
              <a:highlight>
                <a:srgbClr val="FFFF00"/>
              </a:highlight>
              <a:latin typeface="Bradley Hand ITC" panose="03070402050302030203" pitchFamily="66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600" b="1" dirty="0">
                <a:latin typeface="Bradley Hand ITC" panose="03070402050302030203" pitchFamily="66" charset="0"/>
              </a:rPr>
            </a:br>
            <a:r>
              <a:rPr lang="en-IE" sz="1600" b="1" dirty="0">
                <a:highlight>
                  <a:srgbClr val="00FF00"/>
                </a:highlight>
                <a:latin typeface="Bradley Hand ITC" panose="03070402050302030203" pitchFamily="66" charset="0"/>
              </a:rPr>
              <a:t>Twitter: 		@ardscoil_rath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br>
              <a:rPr lang="en-IE" sz="1600" b="1" dirty="0">
                <a:latin typeface="Bradley Hand ITC" panose="03070402050302030203" pitchFamily="66" charset="0"/>
              </a:rPr>
            </a:br>
            <a:r>
              <a:rPr lang="en-IE" sz="1600" b="1" dirty="0">
                <a:highlight>
                  <a:srgbClr val="FF00FF"/>
                </a:highlight>
                <a:latin typeface="Bradley Hand ITC" panose="03070402050302030203" pitchFamily="66" charset="0"/>
              </a:rPr>
              <a:t>Instagram: 	@ardscoil_rathangan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17" name="Google Shape;12817;p7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063" y="2123075"/>
            <a:ext cx="2241874" cy="8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2007</Words>
  <Application>Microsoft Office PowerPoint</Application>
  <PresentationFormat>On-screen Show (16:9)</PresentationFormat>
  <Paragraphs>297</Paragraphs>
  <Slides>35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Verdana</vt:lpstr>
      <vt:lpstr>Bradley Hand ITC</vt:lpstr>
      <vt:lpstr>Roboto Mono Regular</vt:lpstr>
      <vt:lpstr>Arial</vt:lpstr>
      <vt:lpstr>Roboto Mono</vt:lpstr>
      <vt:lpstr>Times New Roman</vt:lpstr>
      <vt:lpstr>Comic Sans MS</vt:lpstr>
      <vt:lpstr>Anonymous Pro</vt:lpstr>
      <vt:lpstr>Proxima Nova</vt:lpstr>
      <vt:lpstr>Concert One</vt:lpstr>
      <vt:lpstr>Coming Soon</vt:lpstr>
      <vt:lpstr>Proxima Nova Semibold</vt:lpstr>
      <vt:lpstr>Calibri</vt:lpstr>
      <vt:lpstr>Notebook Lesson by Slidesgo</vt:lpstr>
      <vt:lpstr>Slidesgo Final Pages</vt:lpstr>
      <vt:lpstr>3rd and 6th year information night </vt:lpstr>
      <vt:lpstr>Welcome and thank you!</vt:lpstr>
      <vt:lpstr>Topics for tonight!</vt:lpstr>
      <vt:lpstr>01</vt:lpstr>
      <vt:lpstr>Marks and Grades</vt:lpstr>
      <vt:lpstr>Studying: a Goal Oriented Process</vt:lpstr>
      <vt:lpstr>Specific</vt:lpstr>
      <vt:lpstr>Action Orientated</vt:lpstr>
      <vt:lpstr>Time Bound</vt:lpstr>
      <vt:lpstr>Problem</vt:lpstr>
      <vt:lpstr>Specific</vt:lpstr>
      <vt:lpstr>Action</vt:lpstr>
      <vt:lpstr>Realistic</vt:lpstr>
      <vt:lpstr>02</vt:lpstr>
      <vt:lpstr>PowerPoint Presentation</vt:lpstr>
      <vt:lpstr>03</vt:lpstr>
      <vt:lpstr>rathangan.vsware.ie</vt:lpstr>
      <vt:lpstr>04</vt:lpstr>
      <vt:lpstr>05</vt:lpstr>
      <vt:lpstr>Important Dates to Remember</vt:lpstr>
      <vt:lpstr>06</vt:lpstr>
      <vt:lpstr>Mobile Phone Policy</vt:lpstr>
      <vt:lpstr>07</vt:lpstr>
      <vt:lpstr>www.jct.ie</vt:lpstr>
      <vt:lpstr>PowerPoint Presentation</vt:lpstr>
      <vt:lpstr>PowerPoint Presentation</vt:lpstr>
      <vt:lpstr>PowerPoint Presentation</vt:lpstr>
      <vt:lpstr>09</vt:lpstr>
      <vt:lpstr>Importance of Pre-Mocks, Mocks and Continuous Assessment</vt:lpstr>
      <vt:lpstr>10</vt:lpstr>
      <vt:lpstr>Study Skills</vt:lpstr>
      <vt:lpstr>The first step in becoming a successful student is to become motivated.     What do you want out of school?     What goals do you have?</vt:lpstr>
      <vt:lpstr>PowerPoint Presentation</vt:lpstr>
      <vt:lpstr>Thanks!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and 6th year information night </dc:title>
  <dc:creator>C Quirke</dc:creator>
  <cp:lastModifiedBy>Colm Quirke</cp:lastModifiedBy>
  <cp:revision>1</cp:revision>
  <dcterms:modified xsi:type="dcterms:W3CDTF">2021-09-15T16:51:03Z</dcterms:modified>
</cp:coreProperties>
</file>